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7"/>
  </p:notesMasterIdLst>
  <p:sldIdLst>
    <p:sldId id="258" r:id="rId3"/>
    <p:sldId id="268" r:id="rId4"/>
    <p:sldId id="267" r:id="rId5"/>
    <p:sldId id="265" r:id="rId6"/>
    <p:sldId id="266" r:id="rId7"/>
    <p:sldId id="269" r:id="rId8"/>
    <p:sldId id="263" r:id="rId9"/>
    <p:sldId id="270" r:id="rId10"/>
    <p:sldId id="264" r:id="rId11"/>
    <p:sldId id="271" r:id="rId12"/>
    <p:sldId id="272" r:id="rId13"/>
    <p:sldId id="273" r:id="rId14"/>
    <p:sldId id="274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1" autoAdjust="0"/>
    <p:restoredTop sz="94615" autoAdjust="0"/>
  </p:normalViewPr>
  <p:slideViewPr>
    <p:cSldViewPr showGuides="1">
      <p:cViewPr varScale="1">
        <p:scale>
          <a:sx n="153" d="100"/>
          <a:sy n="153" d="100"/>
        </p:scale>
        <p:origin x="14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1776-7CDE-DE42-9FCB-D5D45F68EE8E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611C5-75EE-7747-9B30-2B9A133C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6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3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614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4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7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7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28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53" r:id="rId4"/>
    <p:sldLayoutId id="2147483654" r:id="rId5"/>
    <p:sldLayoutId id="2147483661" r:id="rId6"/>
    <p:sldLayoutId id="2147483655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21796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 Club officer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9135"/>
            <a:ext cx="9144000" cy="53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5200"/>
            <a:ext cx="6629400" cy="497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1524000"/>
            <a:ext cx="616585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57800" y="914400"/>
            <a:ext cx="3276600" cy="1143000"/>
          </a:xfrm>
        </p:spPr>
        <p:txBody>
          <a:bodyPr/>
          <a:lstStyle/>
          <a:p>
            <a:r>
              <a:rPr lang="en-US" smtClean="0"/>
              <a:t>Wrap up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Who can explain impacts their officer role has on success/failure of their club?</a:t>
            </a:r>
          </a:p>
          <a:p>
            <a:pPr lvl="1"/>
            <a:r>
              <a:rPr lang="en-US" sz="2800" dirty="0"/>
              <a:t>What is a part of a quality meeting?</a:t>
            </a:r>
          </a:p>
          <a:p>
            <a:pPr lvl="1"/>
            <a:r>
              <a:rPr lang="en-US" sz="2800" dirty="0"/>
              <a:t>What’s one strategy for helping current members create quality meetings?</a:t>
            </a:r>
          </a:p>
          <a:p>
            <a:pPr lvl="1"/>
            <a:r>
              <a:rPr lang="en-US" sz="2800" dirty="0"/>
              <a:t>What are the communication and leadership tracks and what are the benefits of each for potential and current members?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880"/>
            <a:ext cx="2362200" cy="17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4191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the ways your commitment to your club being a club of quality is displayed by attending Club Officer Training. We appreciate you taking time out of your busy schedule to attend!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Officer roles and impact to club </a:t>
            </a:r>
          </a:p>
          <a:p>
            <a:pPr lvl="0"/>
            <a:r>
              <a:rPr lang="en-US" dirty="0"/>
              <a:t>Importance of quality meetings </a:t>
            </a:r>
          </a:p>
          <a:p>
            <a:pPr lvl="0"/>
            <a:r>
              <a:rPr lang="en-US" dirty="0"/>
              <a:t>Effective Evaluations</a:t>
            </a:r>
          </a:p>
          <a:p>
            <a:pPr lvl="0"/>
            <a:r>
              <a:rPr lang="en-US" dirty="0"/>
              <a:t>Toastmasters education paths</a:t>
            </a:r>
          </a:p>
          <a:p>
            <a:pPr lvl="0"/>
            <a:r>
              <a:rPr lang="en-US" dirty="0"/>
              <a:t>Marketing the club to potential members </a:t>
            </a:r>
          </a:p>
          <a:p>
            <a:pPr lvl="0"/>
            <a:r>
              <a:rPr lang="en-US" dirty="0" smtClean="0"/>
              <a:t>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9050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chemeClr val="bg1"/>
                </a:solidFill>
                <a:latin typeface="+mj-lt"/>
                <a:ea typeface="Cambria Math" charset="0"/>
                <a:cs typeface="Cambria Math" charset="0"/>
              </a:rPr>
              <a:t>Will a guest join </a:t>
            </a:r>
          </a:p>
          <a:p>
            <a:pPr algn="ctr"/>
            <a:r>
              <a:rPr lang="en-US" sz="8000" b="1" i="1" dirty="0" smtClean="0">
                <a:solidFill>
                  <a:schemeClr val="bg1"/>
                </a:solidFill>
                <a:latin typeface="+mj-lt"/>
                <a:ea typeface="Cambria Math" charset="0"/>
                <a:cs typeface="Cambria Math" charset="0"/>
              </a:rPr>
              <a:t>your club?</a:t>
            </a:r>
            <a:endParaRPr lang="en-US" sz="8000" b="1" i="1" dirty="0">
              <a:solidFill>
                <a:schemeClr val="bg1"/>
              </a:solidFill>
              <a:latin typeface="+mj-lt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305800" cy="3276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077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95600" cy="1981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304800" y="3124200"/>
            <a:ext cx="8334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Clubs </a:t>
            </a:r>
            <a:r>
              <a:rPr lang="en-US" dirty="0"/>
              <a:t>= soil for Toastmasters </a:t>
            </a:r>
            <a:r>
              <a:rPr lang="en-US" dirty="0" smtClean="0"/>
              <a:t>growth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Adding </a:t>
            </a:r>
            <a:r>
              <a:rPr lang="en-US" dirty="0"/>
              <a:t>members into bad soil = nothing </a:t>
            </a:r>
            <a:r>
              <a:rPr lang="en-US" dirty="0" smtClean="0"/>
              <a:t>grows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-    Adding </a:t>
            </a:r>
            <a:r>
              <a:rPr lang="en-US" dirty="0"/>
              <a:t>members into good black soil with lots of nutrients = amazing growth!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6800"/>
            <a:ext cx="2667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90800" y="914400"/>
            <a:ext cx="5943600" cy="1143000"/>
          </a:xfrm>
        </p:spPr>
        <p:txBody>
          <a:bodyPr/>
          <a:lstStyle/>
          <a:p>
            <a:r>
              <a:rPr lang="en-US" dirty="0" smtClean="0"/>
              <a:t>Block 1: Quality Meetings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Meetings are scheduled in advance</a:t>
            </a:r>
          </a:p>
          <a:p>
            <a:pPr lvl="0"/>
            <a:r>
              <a:rPr lang="en-US" dirty="0"/>
              <a:t>Communication Tree is utilized to confirm meeting roles</a:t>
            </a:r>
          </a:p>
          <a:p>
            <a:pPr lvl="0"/>
            <a:r>
              <a:rPr lang="en-US" dirty="0"/>
              <a:t>Members attend and are prepared for their roles</a:t>
            </a:r>
          </a:p>
          <a:p>
            <a:pPr lvl="0"/>
            <a:r>
              <a:rPr lang="en-US" dirty="0"/>
              <a:t>Speeches are from projects in manuals</a:t>
            </a:r>
          </a:p>
          <a:p>
            <a:pPr lvl="0"/>
            <a:r>
              <a:rPr lang="en-US" dirty="0"/>
              <a:t>Table Topics</a:t>
            </a:r>
          </a:p>
          <a:p>
            <a:pPr lvl="0"/>
            <a:r>
              <a:rPr lang="en-US" dirty="0"/>
              <a:t>Effective evaluations are given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4400"/>
            <a:ext cx="6629400" cy="1143000"/>
          </a:xfrm>
        </p:spPr>
        <p:txBody>
          <a:bodyPr/>
          <a:lstStyle/>
          <a:p>
            <a:r>
              <a:rPr lang="en-US" dirty="0" smtClean="0"/>
              <a:t>Block 2: Effective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Treat </a:t>
            </a:r>
            <a:r>
              <a:rPr lang="en-US" dirty="0"/>
              <a:t>an evaluation as a short </a:t>
            </a:r>
            <a:r>
              <a:rPr lang="en-US" dirty="0" smtClean="0"/>
              <a:t>speech</a:t>
            </a:r>
          </a:p>
          <a:p>
            <a:pPr lvl="0"/>
            <a:r>
              <a:rPr lang="en-US" dirty="0" smtClean="0"/>
              <a:t>Express </a:t>
            </a:r>
            <a:r>
              <a:rPr lang="en-US" dirty="0"/>
              <a:t>things YOU </a:t>
            </a:r>
            <a:r>
              <a:rPr lang="en-US" dirty="0" smtClean="0"/>
              <a:t>noticed</a:t>
            </a:r>
          </a:p>
          <a:p>
            <a:pPr lvl="0"/>
            <a:r>
              <a:rPr lang="en-US" dirty="0" smtClean="0"/>
              <a:t>Pay </a:t>
            </a:r>
            <a:r>
              <a:rPr lang="en-US" dirty="0"/>
              <a:t>attention to the objectives of </a:t>
            </a:r>
            <a:r>
              <a:rPr lang="en-US" dirty="0" smtClean="0"/>
              <a:t>project</a:t>
            </a:r>
            <a:endParaRPr lang="en-US" dirty="0"/>
          </a:p>
          <a:p>
            <a:pPr lvl="0"/>
            <a:r>
              <a:rPr lang="en-US" dirty="0"/>
              <a:t>Note use of rhetorical devices (alliteration, triads, </a:t>
            </a:r>
            <a:r>
              <a:rPr lang="en-US" dirty="0" err="1"/>
              <a:t>etc</a:t>
            </a:r>
            <a:r>
              <a:rPr lang="en-US" dirty="0"/>
              <a:t>), grammar, and unique language</a:t>
            </a:r>
          </a:p>
          <a:p>
            <a:pPr lvl="0"/>
            <a:r>
              <a:rPr lang="en-US" dirty="0"/>
              <a:t>Be sure to provide 1 or 2 items for </a:t>
            </a:r>
            <a:r>
              <a:rPr lang="en-US" dirty="0" smtClean="0"/>
              <a:t>improvement</a:t>
            </a:r>
          </a:p>
          <a:p>
            <a:pPr lvl="0"/>
            <a:r>
              <a:rPr lang="en-US" dirty="0" smtClean="0"/>
              <a:t>Be </a:t>
            </a:r>
            <a:r>
              <a:rPr lang="en-US" dirty="0"/>
              <a:t>sure to begin and end with things you liked about the speech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719"/>
            <a:ext cx="1401961" cy="18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Corporate template.potx</Template>
  <TotalTime>513</TotalTime>
  <Words>259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Black</vt:lpstr>
      <vt:lpstr>Calibri</vt:lpstr>
      <vt:lpstr>Cambria Math</vt:lpstr>
      <vt:lpstr>Webdings</vt:lpstr>
      <vt:lpstr>Wingdings</vt:lpstr>
      <vt:lpstr>ヒラギノ角ゴ Pro W3</vt:lpstr>
      <vt:lpstr>Arial</vt:lpstr>
      <vt:lpstr>2015 Corporate template</vt:lpstr>
      <vt:lpstr>1_2015 Corporate-4x3 template</vt:lpstr>
      <vt:lpstr>2nd Round Club officer Training</vt:lpstr>
      <vt:lpstr>Agenda</vt:lpstr>
      <vt:lpstr>PowerPoint Presentation</vt:lpstr>
      <vt:lpstr>PowerPoint Presentation</vt:lpstr>
      <vt:lpstr>PowerPoint Presentation</vt:lpstr>
      <vt:lpstr>PowerPoint Presentation</vt:lpstr>
      <vt:lpstr>Block 1: Quality Meetings</vt:lpstr>
      <vt:lpstr>PowerPoint Presentation</vt:lpstr>
      <vt:lpstr>Block 2: Effective Evaluations</vt:lpstr>
      <vt:lpstr>PowerPoint Presentation</vt:lpstr>
      <vt:lpstr>PowerPoint Presentation</vt:lpstr>
      <vt:lpstr>PowerPoint Presentation</vt:lpstr>
      <vt:lpstr>Wrap up</vt:lpstr>
      <vt:lpstr>Thank You!!!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Ben Smith</cp:lastModifiedBy>
  <cp:revision>46</cp:revision>
  <cp:lastPrinted>2012-05-31T20:03:30Z</cp:lastPrinted>
  <dcterms:created xsi:type="dcterms:W3CDTF">2011-07-13T15:20:37Z</dcterms:created>
  <dcterms:modified xsi:type="dcterms:W3CDTF">2017-11-26T07:02:30Z</dcterms:modified>
</cp:coreProperties>
</file>