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handoutMasterIdLst>
    <p:handoutMasterId r:id="rId106"/>
  </p:handoutMasterIdLst>
  <p:sldIdLst>
    <p:sldId id="260" r:id="rId2"/>
    <p:sldId id="401" r:id="rId3"/>
    <p:sldId id="263" r:id="rId4"/>
    <p:sldId id="265" r:id="rId5"/>
    <p:sldId id="266" r:id="rId6"/>
    <p:sldId id="275" r:id="rId7"/>
    <p:sldId id="274" r:id="rId8"/>
    <p:sldId id="273" r:id="rId9"/>
    <p:sldId id="272" r:id="rId10"/>
    <p:sldId id="287" r:id="rId11"/>
    <p:sldId id="267" r:id="rId12"/>
    <p:sldId id="280" r:id="rId13"/>
    <p:sldId id="286" r:id="rId14"/>
    <p:sldId id="276" r:id="rId15"/>
    <p:sldId id="277" r:id="rId16"/>
    <p:sldId id="282" r:id="rId17"/>
    <p:sldId id="288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7" r:id="rId32"/>
    <p:sldId id="310" r:id="rId33"/>
    <p:sldId id="313" r:id="rId34"/>
    <p:sldId id="314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6" r:id="rId43"/>
    <p:sldId id="327" r:id="rId44"/>
    <p:sldId id="329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4" r:id="rId55"/>
    <p:sldId id="345" r:id="rId56"/>
    <p:sldId id="359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61" r:id="rId67"/>
    <p:sldId id="362" r:id="rId68"/>
    <p:sldId id="363" r:id="rId69"/>
    <p:sldId id="364" r:id="rId70"/>
    <p:sldId id="365" r:id="rId71"/>
    <p:sldId id="366" r:id="rId72"/>
    <p:sldId id="367" r:id="rId73"/>
    <p:sldId id="368" r:id="rId74"/>
    <p:sldId id="369" r:id="rId75"/>
    <p:sldId id="370" r:id="rId76"/>
    <p:sldId id="371" r:id="rId77"/>
    <p:sldId id="372" r:id="rId78"/>
    <p:sldId id="374" r:id="rId79"/>
    <p:sldId id="375" r:id="rId80"/>
    <p:sldId id="376" r:id="rId81"/>
    <p:sldId id="377" r:id="rId82"/>
    <p:sldId id="378" r:id="rId83"/>
    <p:sldId id="379" r:id="rId84"/>
    <p:sldId id="380" r:id="rId85"/>
    <p:sldId id="381" r:id="rId86"/>
    <p:sldId id="382" r:id="rId87"/>
    <p:sldId id="383" r:id="rId88"/>
    <p:sldId id="384" r:id="rId89"/>
    <p:sldId id="385" r:id="rId90"/>
    <p:sldId id="386" r:id="rId91"/>
    <p:sldId id="398" r:id="rId92"/>
    <p:sldId id="388" r:id="rId93"/>
    <p:sldId id="389" r:id="rId94"/>
    <p:sldId id="397" r:id="rId95"/>
    <p:sldId id="390" r:id="rId96"/>
    <p:sldId id="391" r:id="rId97"/>
    <p:sldId id="392" r:id="rId98"/>
    <p:sldId id="393" r:id="rId99"/>
    <p:sldId id="394" r:id="rId100"/>
    <p:sldId id="395" r:id="rId101"/>
    <p:sldId id="396" r:id="rId102"/>
    <p:sldId id="399" r:id="rId103"/>
    <p:sldId id="400" r:id="rId104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02C"/>
    <a:srgbClr val="800000"/>
    <a:srgbClr val="063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1326" y="54"/>
      </p:cViewPr>
      <p:guideLst>
        <p:guide orient="horz" pos="23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284AA-928C-48EF-BB7C-590297734EB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DD34C9F-1CAB-4B69-9C9B-3E71DAC2144B}">
      <dgm:prSet phldrT="[Text]"/>
      <dgm:spPr/>
      <dgm:t>
        <a:bodyPr/>
        <a:lstStyle/>
        <a:p>
          <a:r>
            <a:rPr lang="en-US" dirty="0"/>
            <a:t>The Club Meeting</a:t>
          </a:r>
        </a:p>
      </dgm:t>
    </dgm:pt>
    <dgm:pt modelId="{3BEE84BC-D629-44D5-990F-EAD69A89EC66}" type="parTrans" cxnId="{247C0AB4-0E4C-4F2E-9F75-A1BACDD561F6}">
      <dgm:prSet/>
      <dgm:spPr/>
      <dgm:t>
        <a:bodyPr/>
        <a:lstStyle/>
        <a:p>
          <a:endParaRPr lang="en-US"/>
        </a:p>
      </dgm:t>
    </dgm:pt>
    <dgm:pt modelId="{F7AC173E-1018-4EF0-9DD1-2E501769182E}" type="sibTrans" cxnId="{247C0AB4-0E4C-4F2E-9F75-A1BACDD561F6}">
      <dgm:prSet/>
      <dgm:spPr/>
      <dgm:t>
        <a:bodyPr/>
        <a:lstStyle/>
        <a:p>
          <a:endParaRPr lang="en-US"/>
        </a:p>
      </dgm:t>
    </dgm:pt>
    <dgm:pt modelId="{5C38A043-539E-47D6-8763-B7242FEC5B4C}">
      <dgm:prSet phldrT="[Text]"/>
      <dgm:spPr/>
      <dgm:t>
        <a:bodyPr/>
        <a:lstStyle/>
        <a:p>
          <a:r>
            <a:rPr lang="en-US" dirty="0"/>
            <a:t>Outside the Club Meeting</a:t>
          </a:r>
        </a:p>
      </dgm:t>
    </dgm:pt>
    <dgm:pt modelId="{8EEF78B8-4216-436E-8242-428779B5D66C}" type="parTrans" cxnId="{97B87CED-C404-45E2-9758-B89A927AFF03}">
      <dgm:prSet/>
      <dgm:spPr/>
      <dgm:t>
        <a:bodyPr/>
        <a:lstStyle/>
        <a:p>
          <a:endParaRPr lang="en-US"/>
        </a:p>
      </dgm:t>
    </dgm:pt>
    <dgm:pt modelId="{35A1648F-F66E-4D17-8F75-45A157809CF7}" type="sibTrans" cxnId="{97B87CED-C404-45E2-9758-B89A927AFF03}">
      <dgm:prSet/>
      <dgm:spPr/>
      <dgm:t>
        <a:bodyPr/>
        <a:lstStyle/>
        <a:p>
          <a:endParaRPr lang="en-US"/>
        </a:p>
      </dgm:t>
    </dgm:pt>
    <dgm:pt modelId="{F6BBBA6A-B4DC-45DA-8691-10DD04F4B0FA}">
      <dgm:prSet phldrT="[Text]"/>
      <dgm:spPr/>
      <dgm:t>
        <a:bodyPr/>
        <a:lstStyle/>
        <a:p>
          <a:r>
            <a:rPr lang="en-US" dirty="0"/>
            <a:t>The Executive Committee</a:t>
          </a:r>
        </a:p>
      </dgm:t>
    </dgm:pt>
    <dgm:pt modelId="{F881B17E-A7F3-499E-BAED-9FD1198CC3F7}" type="parTrans" cxnId="{5D96E1B6-104B-415E-B644-3741D8354D15}">
      <dgm:prSet/>
      <dgm:spPr/>
      <dgm:t>
        <a:bodyPr/>
        <a:lstStyle/>
        <a:p>
          <a:endParaRPr lang="en-US"/>
        </a:p>
      </dgm:t>
    </dgm:pt>
    <dgm:pt modelId="{66B4D08B-60CB-4276-AE4C-D38164D7FED0}" type="sibTrans" cxnId="{5D96E1B6-104B-415E-B644-3741D8354D15}">
      <dgm:prSet/>
      <dgm:spPr/>
      <dgm:t>
        <a:bodyPr/>
        <a:lstStyle/>
        <a:p>
          <a:endParaRPr lang="en-US"/>
        </a:p>
      </dgm:t>
    </dgm:pt>
    <dgm:pt modelId="{985EDBF4-BC92-45DC-A5E4-36DF6ED9E822}" type="pres">
      <dgm:prSet presAssocID="{BCA284AA-928C-48EF-BB7C-590297734EB9}" presName="Name0" presStyleCnt="0">
        <dgm:presLayoutVars>
          <dgm:dir/>
          <dgm:resizeHandles val="exact"/>
        </dgm:presLayoutVars>
      </dgm:prSet>
      <dgm:spPr/>
    </dgm:pt>
    <dgm:pt modelId="{9333F0AC-333C-4597-A057-D27B8584682B}" type="pres">
      <dgm:prSet presAssocID="{BCA284AA-928C-48EF-BB7C-590297734EB9}" presName="bkgdShp" presStyleLbl="alignAccFollowNode1" presStyleIdx="0" presStyleCnt="1"/>
      <dgm:spPr/>
    </dgm:pt>
    <dgm:pt modelId="{039F9C18-453A-44C6-A715-F63C4BB5B64A}" type="pres">
      <dgm:prSet presAssocID="{BCA284AA-928C-48EF-BB7C-590297734EB9}" presName="linComp" presStyleCnt="0"/>
      <dgm:spPr/>
    </dgm:pt>
    <dgm:pt modelId="{C1B2AC7E-435D-44A1-89A5-EF1C92E4DD62}" type="pres">
      <dgm:prSet presAssocID="{5DD34C9F-1CAB-4B69-9C9B-3E71DAC2144B}" presName="compNode" presStyleCnt="0"/>
      <dgm:spPr/>
    </dgm:pt>
    <dgm:pt modelId="{66842770-AE6E-49E2-80B4-2A3651151B24}" type="pres">
      <dgm:prSet presAssocID="{5DD34C9F-1CAB-4B69-9C9B-3E71DAC214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04453-6D16-447A-9F64-CA8F1E793348}" type="pres">
      <dgm:prSet presAssocID="{5DD34C9F-1CAB-4B69-9C9B-3E71DAC2144B}" presName="invisiNode" presStyleLbl="node1" presStyleIdx="0" presStyleCnt="3"/>
      <dgm:spPr/>
    </dgm:pt>
    <dgm:pt modelId="{0745DC26-CF0D-4FC8-B563-DB5A1F97687A}" type="pres">
      <dgm:prSet presAssocID="{5DD34C9F-1CAB-4B69-9C9B-3E71DAC2144B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7591671-7781-48A8-A6B7-ADB6B1B1AF0F}" type="pres">
      <dgm:prSet presAssocID="{F7AC173E-1018-4EF0-9DD1-2E501769182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95E9EE2-615A-42A9-A4C1-9C8893A7509F}" type="pres">
      <dgm:prSet presAssocID="{5C38A043-539E-47D6-8763-B7242FEC5B4C}" presName="compNode" presStyleCnt="0"/>
      <dgm:spPr/>
    </dgm:pt>
    <dgm:pt modelId="{EA274857-89C1-462A-BF4A-EDEFC7207498}" type="pres">
      <dgm:prSet presAssocID="{5C38A043-539E-47D6-8763-B7242FEC5B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3317D-B816-4CDB-AC09-EF8B4F8FB6FA}" type="pres">
      <dgm:prSet presAssocID="{5C38A043-539E-47D6-8763-B7242FEC5B4C}" presName="invisiNode" presStyleLbl="node1" presStyleIdx="1" presStyleCnt="3"/>
      <dgm:spPr/>
    </dgm:pt>
    <dgm:pt modelId="{F441F10B-7621-47A7-B763-CFA0D0E7F859}" type="pres">
      <dgm:prSet presAssocID="{5C38A043-539E-47D6-8763-B7242FEC5B4C}" presName="imagNod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8BB6199-49EA-4CAA-9D46-E4D97F04D4D4}" type="pres">
      <dgm:prSet presAssocID="{35A1648F-F66E-4D17-8F75-45A157809CF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4B06EF9-C312-43CA-9F7F-7766735D1E03}" type="pres">
      <dgm:prSet presAssocID="{F6BBBA6A-B4DC-45DA-8691-10DD04F4B0FA}" presName="compNode" presStyleCnt="0"/>
      <dgm:spPr/>
    </dgm:pt>
    <dgm:pt modelId="{2734A667-9985-455F-80BA-F3FD8A7FFA25}" type="pres">
      <dgm:prSet presAssocID="{F6BBBA6A-B4DC-45DA-8691-10DD04F4B0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79B88-0770-4FE7-9B68-EDB985FDE1EB}" type="pres">
      <dgm:prSet presAssocID="{F6BBBA6A-B4DC-45DA-8691-10DD04F4B0FA}" presName="invisiNode" presStyleLbl="node1" presStyleIdx="2" presStyleCnt="3"/>
      <dgm:spPr/>
    </dgm:pt>
    <dgm:pt modelId="{14282528-ACA8-4082-8D8E-3BB76D48059A}" type="pres">
      <dgm:prSet presAssocID="{F6BBBA6A-B4DC-45DA-8691-10DD04F4B0FA}" presName="imagNod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247C0AB4-0E4C-4F2E-9F75-A1BACDD561F6}" srcId="{BCA284AA-928C-48EF-BB7C-590297734EB9}" destId="{5DD34C9F-1CAB-4B69-9C9B-3E71DAC2144B}" srcOrd="0" destOrd="0" parTransId="{3BEE84BC-D629-44D5-990F-EAD69A89EC66}" sibTransId="{F7AC173E-1018-4EF0-9DD1-2E501769182E}"/>
    <dgm:cxn modelId="{5D96E1B6-104B-415E-B644-3741D8354D15}" srcId="{BCA284AA-928C-48EF-BB7C-590297734EB9}" destId="{F6BBBA6A-B4DC-45DA-8691-10DD04F4B0FA}" srcOrd="2" destOrd="0" parTransId="{F881B17E-A7F3-499E-BAED-9FD1198CC3F7}" sibTransId="{66B4D08B-60CB-4276-AE4C-D38164D7FED0}"/>
    <dgm:cxn modelId="{508DFA8C-364F-4BFE-A0D2-8E47DA17373A}" type="presOf" srcId="{F7AC173E-1018-4EF0-9DD1-2E501769182E}" destId="{B7591671-7781-48A8-A6B7-ADB6B1B1AF0F}" srcOrd="0" destOrd="0" presId="urn:microsoft.com/office/officeart/2005/8/layout/pList2"/>
    <dgm:cxn modelId="{CDA3B9EB-157A-47B2-A3A7-F15CC262A150}" type="presOf" srcId="{5DD34C9F-1CAB-4B69-9C9B-3E71DAC2144B}" destId="{66842770-AE6E-49E2-80B4-2A3651151B24}" srcOrd="0" destOrd="0" presId="urn:microsoft.com/office/officeart/2005/8/layout/pList2"/>
    <dgm:cxn modelId="{D73B2984-A0B8-4AF0-B35D-E8D6C244A45E}" type="presOf" srcId="{F6BBBA6A-B4DC-45DA-8691-10DD04F4B0FA}" destId="{2734A667-9985-455F-80BA-F3FD8A7FFA25}" srcOrd="0" destOrd="0" presId="urn:microsoft.com/office/officeart/2005/8/layout/pList2"/>
    <dgm:cxn modelId="{97B87CED-C404-45E2-9758-B89A927AFF03}" srcId="{BCA284AA-928C-48EF-BB7C-590297734EB9}" destId="{5C38A043-539E-47D6-8763-B7242FEC5B4C}" srcOrd="1" destOrd="0" parTransId="{8EEF78B8-4216-436E-8242-428779B5D66C}" sibTransId="{35A1648F-F66E-4D17-8F75-45A157809CF7}"/>
    <dgm:cxn modelId="{516916DA-E7D8-4944-9CA3-0EB85AA92121}" type="presOf" srcId="{5C38A043-539E-47D6-8763-B7242FEC5B4C}" destId="{EA274857-89C1-462A-BF4A-EDEFC7207498}" srcOrd="0" destOrd="0" presId="urn:microsoft.com/office/officeart/2005/8/layout/pList2"/>
    <dgm:cxn modelId="{FC7457BC-DC00-4B2D-96B3-5999C2B4D40C}" type="presOf" srcId="{35A1648F-F66E-4D17-8F75-45A157809CF7}" destId="{78BB6199-49EA-4CAA-9D46-E4D97F04D4D4}" srcOrd="0" destOrd="0" presId="urn:microsoft.com/office/officeart/2005/8/layout/pList2"/>
    <dgm:cxn modelId="{6BB42F85-BA31-4FFC-9797-AD3311B6C30D}" type="presOf" srcId="{BCA284AA-928C-48EF-BB7C-590297734EB9}" destId="{985EDBF4-BC92-45DC-A5E4-36DF6ED9E822}" srcOrd="0" destOrd="0" presId="urn:microsoft.com/office/officeart/2005/8/layout/pList2"/>
    <dgm:cxn modelId="{FA6D7B47-2116-4166-8FE6-25DAECF904B8}" type="presParOf" srcId="{985EDBF4-BC92-45DC-A5E4-36DF6ED9E822}" destId="{9333F0AC-333C-4597-A057-D27B8584682B}" srcOrd="0" destOrd="0" presId="urn:microsoft.com/office/officeart/2005/8/layout/pList2"/>
    <dgm:cxn modelId="{2D7B2A68-F28B-4B44-95DD-2F832B2F34C8}" type="presParOf" srcId="{985EDBF4-BC92-45DC-A5E4-36DF6ED9E822}" destId="{039F9C18-453A-44C6-A715-F63C4BB5B64A}" srcOrd="1" destOrd="0" presId="urn:microsoft.com/office/officeart/2005/8/layout/pList2"/>
    <dgm:cxn modelId="{6D1B2E88-5216-4381-94D6-B052BFDBE23C}" type="presParOf" srcId="{039F9C18-453A-44C6-A715-F63C4BB5B64A}" destId="{C1B2AC7E-435D-44A1-89A5-EF1C92E4DD62}" srcOrd="0" destOrd="0" presId="urn:microsoft.com/office/officeart/2005/8/layout/pList2"/>
    <dgm:cxn modelId="{5895D8F4-3CCB-4AC1-9A02-7645C279DE97}" type="presParOf" srcId="{C1B2AC7E-435D-44A1-89A5-EF1C92E4DD62}" destId="{66842770-AE6E-49E2-80B4-2A3651151B24}" srcOrd="0" destOrd="0" presId="urn:microsoft.com/office/officeart/2005/8/layout/pList2"/>
    <dgm:cxn modelId="{85EF0B12-E8F7-4988-B55B-B2B8C10F3582}" type="presParOf" srcId="{C1B2AC7E-435D-44A1-89A5-EF1C92E4DD62}" destId="{38B04453-6D16-447A-9F64-CA8F1E793348}" srcOrd="1" destOrd="0" presId="urn:microsoft.com/office/officeart/2005/8/layout/pList2"/>
    <dgm:cxn modelId="{D19323DD-3E06-4D03-9D9C-94B585E5F686}" type="presParOf" srcId="{C1B2AC7E-435D-44A1-89A5-EF1C92E4DD62}" destId="{0745DC26-CF0D-4FC8-B563-DB5A1F97687A}" srcOrd="2" destOrd="0" presId="urn:microsoft.com/office/officeart/2005/8/layout/pList2"/>
    <dgm:cxn modelId="{7C9CF4AD-E9BF-4C7C-A343-621BB19A4805}" type="presParOf" srcId="{039F9C18-453A-44C6-A715-F63C4BB5B64A}" destId="{B7591671-7781-48A8-A6B7-ADB6B1B1AF0F}" srcOrd="1" destOrd="0" presId="urn:microsoft.com/office/officeart/2005/8/layout/pList2"/>
    <dgm:cxn modelId="{C6EED869-9FF0-49D1-994E-B192C1B6E814}" type="presParOf" srcId="{039F9C18-453A-44C6-A715-F63C4BB5B64A}" destId="{A95E9EE2-615A-42A9-A4C1-9C8893A7509F}" srcOrd="2" destOrd="0" presId="urn:microsoft.com/office/officeart/2005/8/layout/pList2"/>
    <dgm:cxn modelId="{0AFC7BEE-11DC-47DD-9E32-BADB4C25491A}" type="presParOf" srcId="{A95E9EE2-615A-42A9-A4C1-9C8893A7509F}" destId="{EA274857-89C1-462A-BF4A-EDEFC7207498}" srcOrd="0" destOrd="0" presId="urn:microsoft.com/office/officeart/2005/8/layout/pList2"/>
    <dgm:cxn modelId="{901030A0-BF30-49A9-8A86-04710B3871ED}" type="presParOf" srcId="{A95E9EE2-615A-42A9-A4C1-9C8893A7509F}" destId="{D3A3317D-B816-4CDB-AC09-EF8B4F8FB6FA}" srcOrd="1" destOrd="0" presId="urn:microsoft.com/office/officeart/2005/8/layout/pList2"/>
    <dgm:cxn modelId="{8BFFABD4-4069-47BE-B7B0-A0CC975A0284}" type="presParOf" srcId="{A95E9EE2-615A-42A9-A4C1-9C8893A7509F}" destId="{F441F10B-7621-47A7-B763-CFA0D0E7F859}" srcOrd="2" destOrd="0" presId="urn:microsoft.com/office/officeart/2005/8/layout/pList2"/>
    <dgm:cxn modelId="{C1ACF537-B740-4CF4-928D-969AECB030A7}" type="presParOf" srcId="{039F9C18-453A-44C6-A715-F63C4BB5B64A}" destId="{78BB6199-49EA-4CAA-9D46-E4D97F04D4D4}" srcOrd="3" destOrd="0" presId="urn:microsoft.com/office/officeart/2005/8/layout/pList2"/>
    <dgm:cxn modelId="{26F4560E-469D-41FB-85B1-9BC1955A6101}" type="presParOf" srcId="{039F9C18-453A-44C6-A715-F63C4BB5B64A}" destId="{74B06EF9-C312-43CA-9F7F-7766735D1E03}" srcOrd="4" destOrd="0" presId="urn:microsoft.com/office/officeart/2005/8/layout/pList2"/>
    <dgm:cxn modelId="{6E429E25-0A07-4022-A851-1DC2F8CFF4AA}" type="presParOf" srcId="{74B06EF9-C312-43CA-9F7F-7766735D1E03}" destId="{2734A667-9985-455F-80BA-F3FD8A7FFA25}" srcOrd="0" destOrd="0" presId="urn:microsoft.com/office/officeart/2005/8/layout/pList2"/>
    <dgm:cxn modelId="{5F0AE044-70BF-4AAE-A9ED-04150720CCBA}" type="presParOf" srcId="{74B06EF9-C312-43CA-9F7F-7766735D1E03}" destId="{7ED79B88-0770-4FE7-9B68-EDB985FDE1EB}" srcOrd="1" destOrd="0" presId="urn:microsoft.com/office/officeart/2005/8/layout/pList2"/>
    <dgm:cxn modelId="{50E34C27-1B0B-45FF-9699-B42AD3CD6152}" type="presParOf" srcId="{74B06EF9-C312-43CA-9F7F-7766735D1E03}" destId="{14282528-ACA8-4082-8D8E-3BB76D48059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A284AA-928C-48EF-BB7C-590297734EB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DD34C9F-1CAB-4B69-9C9B-3E71DAC2144B}">
      <dgm:prSet phldrT="[Text]"/>
      <dgm:spPr/>
      <dgm:t>
        <a:bodyPr/>
        <a:lstStyle/>
        <a:p>
          <a:r>
            <a:rPr lang="en-US" dirty="0"/>
            <a:t>The Club Meeting</a:t>
          </a:r>
        </a:p>
      </dgm:t>
    </dgm:pt>
    <dgm:pt modelId="{3BEE84BC-D629-44D5-990F-EAD69A89EC66}" type="parTrans" cxnId="{247C0AB4-0E4C-4F2E-9F75-A1BACDD561F6}">
      <dgm:prSet/>
      <dgm:spPr/>
      <dgm:t>
        <a:bodyPr/>
        <a:lstStyle/>
        <a:p>
          <a:endParaRPr lang="en-US"/>
        </a:p>
      </dgm:t>
    </dgm:pt>
    <dgm:pt modelId="{F7AC173E-1018-4EF0-9DD1-2E501769182E}" type="sibTrans" cxnId="{247C0AB4-0E4C-4F2E-9F75-A1BACDD561F6}">
      <dgm:prSet/>
      <dgm:spPr/>
      <dgm:t>
        <a:bodyPr/>
        <a:lstStyle/>
        <a:p>
          <a:endParaRPr lang="en-US"/>
        </a:p>
      </dgm:t>
    </dgm:pt>
    <dgm:pt modelId="{5C38A043-539E-47D6-8763-B7242FEC5B4C}">
      <dgm:prSet phldrT="[Text]"/>
      <dgm:spPr/>
      <dgm:t>
        <a:bodyPr/>
        <a:lstStyle/>
        <a:p>
          <a:r>
            <a:rPr lang="en-US" dirty="0"/>
            <a:t>Outside the Club Meeting</a:t>
          </a:r>
        </a:p>
      </dgm:t>
    </dgm:pt>
    <dgm:pt modelId="{8EEF78B8-4216-436E-8242-428779B5D66C}" type="parTrans" cxnId="{97B87CED-C404-45E2-9758-B89A927AFF03}">
      <dgm:prSet/>
      <dgm:spPr/>
      <dgm:t>
        <a:bodyPr/>
        <a:lstStyle/>
        <a:p>
          <a:endParaRPr lang="en-US"/>
        </a:p>
      </dgm:t>
    </dgm:pt>
    <dgm:pt modelId="{35A1648F-F66E-4D17-8F75-45A157809CF7}" type="sibTrans" cxnId="{97B87CED-C404-45E2-9758-B89A927AFF03}">
      <dgm:prSet/>
      <dgm:spPr/>
      <dgm:t>
        <a:bodyPr/>
        <a:lstStyle/>
        <a:p>
          <a:endParaRPr lang="en-US"/>
        </a:p>
      </dgm:t>
    </dgm:pt>
    <dgm:pt modelId="{F6BBBA6A-B4DC-45DA-8691-10DD04F4B0FA}">
      <dgm:prSet phldrT="[Text]"/>
      <dgm:spPr/>
      <dgm:t>
        <a:bodyPr/>
        <a:lstStyle/>
        <a:p>
          <a:r>
            <a:rPr lang="en-US" dirty="0"/>
            <a:t>The Executive Committee</a:t>
          </a:r>
        </a:p>
      </dgm:t>
    </dgm:pt>
    <dgm:pt modelId="{F881B17E-A7F3-499E-BAED-9FD1198CC3F7}" type="parTrans" cxnId="{5D96E1B6-104B-415E-B644-3741D8354D15}">
      <dgm:prSet/>
      <dgm:spPr/>
      <dgm:t>
        <a:bodyPr/>
        <a:lstStyle/>
        <a:p>
          <a:endParaRPr lang="en-US"/>
        </a:p>
      </dgm:t>
    </dgm:pt>
    <dgm:pt modelId="{66B4D08B-60CB-4276-AE4C-D38164D7FED0}" type="sibTrans" cxnId="{5D96E1B6-104B-415E-B644-3741D8354D15}">
      <dgm:prSet/>
      <dgm:spPr/>
      <dgm:t>
        <a:bodyPr/>
        <a:lstStyle/>
        <a:p>
          <a:endParaRPr lang="en-US"/>
        </a:p>
      </dgm:t>
    </dgm:pt>
    <dgm:pt modelId="{985EDBF4-BC92-45DC-A5E4-36DF6ED9E822}" type="pres">
      <dgm:prSet presAssocID="{BCA284AA-928C-48EF-BB7C-590297734EB9}" presName="Name0" presStyleCnt="0">
        <dgm:presLayoutVars>
          <dgm:dir/>
          <dgm:resizeHandles val="exact"/>
        </dgm:presLayoutVars>
      </dgm:prSet>
      <dgm:spPr/>
    </dgm:pt>
    <dgm:pt modelId="{9333F0AC-333C-4597-A057-D27B8584682B}" type="pres">
      <dgm:prSet presAssocID="{BCA284AA-928C-48EF-BB7C-590297734EB9}" presName="bkgdShp" presStyleLbl="alignAccFollowNode1" presStyleIdx="0" presStyleCnt="1"/>
      <dgm:spPr/>
    </dgm:pt>
    <dgm:pt modelId="{039F9C18-453A-44C6-A715-F63C4BB5B64A}" type="pres">
      <dgm:prSet presAssocID="{BCA284AA-928C-48EF-BB7C-590297734EB9}" presName="linComp" presStyleCnt="0"/>
      <dgm:spPr/>
    </dgm:pt>
    <dgm:pt modelId="{C1B2AC7E-435D-44A1-89A5-EF1C92E4DD62}" type="pres">
      <dgm:prSet presAssocID="{5DD34C9F-1CAB-4B69-9C9B-3E71DAC2144B}" presName="compNode" presStyleCnt="0"/>
      <dgm:spPr/>
    </dgm:pt>
    <dgm:pt modelId="{66842770-AE6E-49E2-80B4-2A3651151B24}" type="pres">
      <dgm:prSet presAssocID="{5DD34C9F-1CAB-4B69-9C9B-3E71DAC214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04453-6D16-447A-9F64-CA8F1E793348}" type="pres">
      <dgm:prSet presAssocID="{5DD34C9F-1CAB-4B69-9C9B-3E71DAC2144B}" presName="invisiNode" presStyleLbl="node1" presStyleIdx="0" presStyleCnt="3"/>
      <dgm:spPr/>
    </dgm:pt>
    <dgm:pt modelId="{0745DC26-CF0D-4FC8-B563-DB5A1F97687A}" type="pres">
      <dgm:prSet presAssocID="{5DD34C9F-1CAB-4B69-9C9B-3E71DAC2144B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7591671-7781-48A8-A6B7-ADB6B1B1AF0F}" type="pres">
      <dgm:prSet presAssocID="{F7AC173E-1018-4EF0-9DD1-2E501769182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95E9EE2-615A-42A9-A4C1-9C8893A7509F}" type="pres">
      <dgm:prSet presAssocID="{5C38A043-539E-47D6-8763-B7242FEC5B4C}" presName="compNode" presStyleCnt="0"/>
      <dgm:spPr/>
    </dgm:pt>
    <dgm:pt modelId="{EA274857-89C1-462A-BF4A-EDEFC7207498}" type="pres">
      <dgm:prSet presAssocID="{5C38A043-539E-47D6-8763-B7242FEC5B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3317D-B816-4CDB-AC09-EF8B4F8FB6FA}" type="pres">
      <dgm:prSet presAssocID="{5C38A043-539E-47D6-8763-B7242FEC5B4C}" presName="invisiNode" presStyleLbl="node1" presStyleIdx="1" presStyleCnt="3"/>
      <dgm:spPr/>
    </dgm:pt>
    <dgm:pt modelId="{F441F10B-7621-47A7-B763-CFA0D0E7F859}" type="pres">
      <dgm:prSet presAssocID="{5C38A043-539E-47D6-8763-B7242FEC5B4C}" presName="imagNod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8BB6199-49EA-4CAA-9D46-E4D97F04D4D4}" type="pres">
      <dgm:prSet presAssocID="{35A1648F-F66E-4D17-8F75-45A157809CF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4B06EF9-C312-43CA-9F7F-7766735D1E03}" type="pres">
      <dgm:prSet presAssocID="{F6BBBA6A-B4DC-45DA-8691-10DD04F4B0FA}" presName="compNode" presStyleCnt="0"/>
      <dgm:spPr/>
    </dgm:pt>
    <dgm:pt modelId="{2734A667-9985-455F-80BA-F3FD8A7FFA25}" type="pres">
      <dgm:prSet presAssocID="{F6BBBA6A-B4DC-45DA-8691-10DD04F4B0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79B88-0770-4FE7-9B68-EDB985FDE1EB}" type="pres">
      <dgm:prSet presAssocID="{F6BBBA6A-B4DC-45DA-8691-10DD04F4B0FA}" presName="invisiNode" presStyleLbl="node1" presStyleIdx="2" presStyleCnt="3"/>
      <dgm:spPr/>
    </dgm:pt>
    <dgm:pt modelId="{14282528-ACA8-4082-8D8E-3BB76D48059A}" type="pres">
      <dgm:prSet presAssocID="{F6BBBA6A-B4DC-45DA-8691-10DD04F4B0FA}" presName="imagNod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3A9E9AE6-ACC1-453B-9BDC-C28A9F3BC106}" type="presOf" srcId="{5DD34C9F-1CAB-4B69-9C9B-3E71DAC2144B}" destId="{66842770-AE6E-49E2-80B4-2A3651151B24}" srcOrd="0" destOrd="0" presId="urn:microsoft.com/office/officeart/2005/8/layout/pList2"/>
    <dgm:cxn modelId="{F8D6F758-0D3A-4F1D-98A1-6242CBCC22E5}" type="presOf" srcId="{5C38A043-539E-47D6-8763-B7242FEC5B4C}" destId="{EA274857-89C1-462A-BF4A-EDEFC7207498}" srcOrd="0" destOrd="0" presId="urn:microsoft.com/office/officeart/2005/8/layout/pList2"/>
    <dgm:cxn modelId="{698B2D59-7616-4842-BAE4-6F412D0D36C4}" type="presOf" srcId="{35A1648F-F66E-4D17-8F75-45A157809CF7}" destId="{78BB6199-49EA-4CAA-9D46-E4D97F04D4D4}" srcOrd="0" destOrd="0" presId="urn:microsoft.com/office/officeart/2005/8/layout/pList2"/>
    <dgm:cxn modelId="{5D96E1B6-104B-415E-B644-3741D8354D15}" srcId="{BCA284AA-928C-48EF-BB7C-590297734EB9}" destId="{F6BBBA6A-B4DC-45DA-8691-10DD04F4B0FA}" srcOrd="2" destOrd="0" parTransId="{F881B17E-A7F3-499E-BAED-9FD1198CC3F7}" sibTransId="{66B4D08B-60CB-4276-AE4C-D38164D7FED0}"/>
    <dgm:cxn modelId="{247C0AB4-0E4C-4F2E-9F75-A1BACDD561F6}" srcId="{BCA284AA-928C-48EF-BB7C-590297734EB9}" destId="{5DD34C9F-1CAB-4B69-9C9B-3E71DAC2144B}" srcOrd="0" destOrd="0" parTransId="{3BEE84BC-D629-44D5-990F-EAD69A89EC66}" sibTransId="{F7AC173E-1018-4EF0-9DD1-2E501769182E}"/>
    <dgm:cxn modelId="{97B87CED-C404-45E2-9758-B89A927AFF03}" srcId="{BCA284AA-928C-48EF-BB7C-590297734EB9}" destId="{5C38A043-539E-47D6-8763-B7242FEC5B4C}" srcOrd="1" destOrd="0" parTransId="{8EEF78B8-4216-436E-8242-428779B5D66C}" sibTransId="{35A1648F-F66E-4D17-8F75-45A157809CF7}"/>
    <dgm:cxn modelId="{99BA8281-CC07-4AD5-A345-C8BD474E7969}" type="presOf" srcId="{F7AC173E-1018-4EF0-9DD1-2E501769182E}" destId="{B7591671-7781-48A8-A6B7-ADB6B1B1AF0F}" srcOrd="0" destOrd="0" presId="urn:microsoft.com/office/officeart/2005/8/layout/pList2"/>
    <dgm:cxn modelId="{9E80E4FE-1B10-4ECA-B762-EB8DAF1B1156}" type="presOf" srcId="{BCA284AA-928C-48EF-BB7C-590297734EB9}" destId="{985EDBF4-BC92-45DC-A5E4-36DF6ED9E822}" srcOrd="0" destOrd="0" presId="urn:microsoft.com/office/officeart/2005/8/layout/pList2"/>
    <dgm:cxn modelId="{E51439E3-4A12-49CC-8034-2EE30CD98FD2}" type="presOf" srcId="{F6BBBA6A-B4DC-45DA-8691-10DD04F4B0FA}" destId="{2734A667-9985-455F-80BA-F3FD8A7FFA25}" srcOrd="0" destOrd="0" presId="urn:microsoft.com/office/officeart/2005/8/layout/pList2"/>
    <dgm:cxn modelId="{CE554467-888C-4C9A-A822-1C064A334FEA}" type="presParOf" srcId="{985EDBF4-BC92-45DC-A5E4-36DF6ED9E822}" destId="{9333F0AC-333C-4597-A057-D27B8584682B}" srcOrd="0" destOrd="0" presId="urn:microsoft.com/office/officeart/2005/8/layout/pList2"/>
    <dgm:cxn modelId="{AFE6E9FB-B4F7-4374-A61E-22DFEB37CD32}" type="presParOf" srcId="{985EDBF4-BC92-45DC-A5E4-36DF6ED9E822}" destId="{039F9C18-453A-44C6-A715-F63C4BB5B64A}" srcOrd="1" destOrd="0" presId="urn:microsoft.com/office/officeart/2005/8/layout/pList2"/>
    <dgm:cxn modelId="{160B963B-12CB-4BB1-9DCD-EEFB7DFCF385}" type="presParOf" srcId="{039F9C18-453A-44C6-A715-F63C4BB5B64A}" destId="{C1B2AC7E-435D-44A1-89A5-EF1C92E4DD62}" srcOrd="0" destOrd="0" presId="urn:microsoft.com/office/officeart/2005/8/layout/pList2"/>
    <dgm:cxn modelId="{4914227D-AEB7-4258-BCCE-35D085266995}" type="presParOf" srcId="{C1B2AC7E-435D-44A1-89A5-EF1C92E4DD62}" destId="{66842770-AE6E-49E2-80B4-2A3651151B24}" srcOrd="0" destOrd="0" presId="urn:microsoft.com/office/officeart/2005/8/layout/pList2"/>
    <dgm:cxn modelId="{92284874-38B7-494D-893D-7DB625A5EF06}" type="presParOf" srcId="{C1B2AC7E-435D-44A1-89A5-EF1C92E4DD62}" destId="{38B04453-6D16-447A-9F64-CA8F1E793348}" srcOrd="1" destOrd="0" presId="urn:microsoft.com/office/officeart/2005/8/layout/pList2"/>
    <dgm:cxn modelId="{7FE6E24A-52ED-4056-86DE-F8F784BBF8C2}" type="presParOf" srcId="{C1B2AC7E-435D-44A1-89A5-EF1C92E4DD62}" destId="{0745DC26-CF0D-4FC8-B563-DB5A1F97687A}" srcOrd="2" destOrd="0" presId="urn:microsoft.com/office/officeart/2005/8/layout/pList2"/>
    <dgm:cxn modelId="{C7E48A8C-5201-41F8-BB12-6C58F08C675B}" type="presParOf" srcId="{039F9C18-453A-44C6-A715-F63C4BB5B64A}" destId="{B7591671-7781-48A8-A6B7-ADB6B1B1AF0F}" srcOrd="1" destOrd="0" presId="urn:microsoft.com/office/officeart/2005/8/layout/pList2"/>
    <dgm:cxn modelId="{BC2BD718-40E3-45CB-9D93-3DCD9051A590}" type="presParOf" srcId="{039F9C18-453A-44C6-A715-F63C4BB5B64A}" destId="{A95E9EE2-615A-42A9-A4C1-9C8893A7509F}" srcOrd="2" destOrd="0" presId="urn:microsoft.com/office/officeart/2005/8/layout/pList2"/>
    <dgm:cxn modelId="{5D57C7FB-5587-419A-A6D3-CAC679E316E4}" type="presParOf" srcId="{A95E9EE2-615A-42A9-A4C1-9C8893A7509F}" destId="{EA274857-89C1-462A-BF4A-EDEFC7207498}" srcOrd="0" destOrd="0" presId="urn:microsoft.com/office/officeart/2005/8/layout/pList2"/>
    <dgm:cxn modelId="{68323471-5CE4-402A-BB2A-4824248FFAC4}" type="presParOf" srcId="{A95E9EE2-615A-42A9-A4C1-9C8893A7509F}" destId="{D3A3317D-B816-4CDB-AC09-EF8B4F8FB6FA}" srcOrd="1" destOrd="0" presId="urn:microsoft.com/office/officeart/2005/8/layout/pList2"/>
    <dgm:cxn modelId="{25F3A3E7-672E-4D93-828F-7454C4C22BC6}" type="presParOf" srcId="{A95E9EE2-615A-42A9-A4C1-9C8893A7509F}" destId="{F441F10B-7621-47A7-B763-CFA0D0E7F859}" srcOrd="2" destOrd="0" presId="urn:microsoft.com/office/officeart/2005/8/layout/pList2"/>
    <dgm:cxn modelId="{2439EDB0-1AD0-4BB1-817A-81062F99C47F}" type="presParOf" srcId="{039F9C18-453A-44C6-A715-F63C4BB5B64A}" destId="{78BB6199-49EA-4CAA-9D46-E4D97F04D4D4}" srcOrd="3" destOrd="0" presId="urn:microsoft.com/office/officeart/2005/8/layout/pList2"/>
    <dgm:cxn modelId="{8AD738E7-1AAB-4F18-8D9F-111D645B50FC}" type="presParOf" srcId="{039F9C18-453A-44C6-A715-F63C4BB5B64A}" destId="{74B06EF9-C312-43CA-9F7F-7766735D1E03}" srcOrd="4" destOrd="0" presId="urn:microsoft.com/office/officeart/2005/8/layout/pList2"/>
    <dgm:cxn modelId="{1E922CF8-3D07-4906-84B1-1BDDC76E35A0}" type="presParOf" srcId="{74B06EF9-C312-43CA-9F7F-7766735D1E03}" destId="{2734A667-9985-455F-80BA-F3FD8A7FFA25}" srcOrd="0" destOrd="0" presId="urn:microsoft.com/office/officeart/2005/8/layout/pList2"/>
    <dgm:cxn modelId="{EB713958-1896-4188-9D97-9E50A0CE04B5}" type="presParOf" srcId="{74B06EF9-C312-43CA-9F7F-7766735D1E03}" destId="{7ED79B88-0770-4FE7-9B68-EDB985FDE1EB}" srcOrd="1" destOrd="0" presId="urn:microsoft.com/office/officeart/2005/8/layout/pList2"/>
    <dgm:cxn modelId="{18289F40-7E40-4631-9DDA-B918158ABF63}" type="presParOf" srcId="{74B06EF9-C312-43CA-9F7F-7766735D1E03}" destId="{14282528-ACA8-4082-8D8E-3BB76D48059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A284AA-928C-48EF-BB7C-590297734EB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DD34C9F-1CAB-4B69-9C9B-3E71DAC2144B}">
      <dgm:prSet phldrT="[Text]"/>
      <dgm:spPr/>
      <dgm:t>
        <a:bodyPr/>
        <a:lstStyle/>
        <a:p>
          <a:r>
            <a:rPr lang="en-US" dirty="0" smtClean="0"/>
            <a:t>The Club Meeting</a:t>
          </a:r>
          <a:endParaRPr lang="en-US" dirty="0"/>
        </a:p>
      </dgm:t>
    </dgm:pt>
    <dgm:pt modelId="{3BEE84BC-D629-44D5-990F-EAD69A89EC66}" type="parTrans" cxnId="{247C0AB4-0E4C-4F2E-9F75-A1BACDD561F6}">
      <dgm:prSet/>
      <dgm:spPr/>
      <dgm:t>
        <a:bodyPr/>
        <a:lstStyle/>
        <a:p>
          <a:endParaRPr lang="en-US"/>
        </a:p>
      </dgm:t>
    </dgm:pt>
    <dgm:pt modelId="{F7AC173E-1018-4EF0-9DD1-2E501769182E}" type="sibTrans" cxnId="{247C0AB4-0E4C-4F2E-9F75-A1BACDD561F6}">
      <dgm:prSet/>
      <dgm:spPr/>
      <dgm:t>
        <a:bodyPr/>
        <a:lstStyle/>
        <a:p>
          <a:endParaRPr lang="en-US"/>
        </a:p>
      </dgm:t>
    </dgm:pt>
    <dgm:pt modelId="{5C38A043-539E-47D6-8763-B7242FEC5B4C}">
      <dgm:prSet phldrT="[Text]"/>
      <dgm:spPr/>
      <dgm:t>
        <a:bodyPr/>
        <a:lstStyle/>
        <a:p>
          <a:r>
            <a:rPr lang="en-US" dirty="0" smtClean="0"/>
            <a:t>Outside the Club Meeting</a:t>
          </a:r>
          <a:endParaRPr lang="en-US" dirty="0"/>
        </a:p>
      </dgm:t>
    </dgm:pt>
    <dgm:pt modelId="{8EEF78B8-4216-436E-8242-428779B5D66C}" type="parTrans" cxnId="{97B87CED-C404-45E2-9758-B89A927AFF03}">
      <dgm:prSet/>
      <dgm:spPr/>
      <dgm:t>
        <a:bodyPr/>
        <a:lstStyle/>
        <a:p>
          <a:endParaRPr lang="en-US"/>
        </a:p>
      </dgm:t>
    </dgm:pt>
    <dgm:pt modelId="{35A1648F-F66E-4D17-8F75-45A157809CF7}" type="sibTrans" cxnId="{97B87CED-C404-45E2-9758-B89A927AFF03}">
      <dgm:prSet/>
      <dgm:spPr/>
      <dgm:t>
        <a:bodyPr/>
        <a:lstStyle/>
        <a:p>
          <a:endParaRPr lang="en-US"/>
        </a:p>
      </dgm:t>
    </dgm:pt>
    <dgm:pt modelId="{F6BBBA6A-B4DC-45DA-8691-10DD04F4B0FA}">
      <dgm:prSet phldrT="[Text]"/>
      <dgm:spPr/>
      <dgm:t>
        <a:bodyPr/>
        <a:lstStyle/>
        <a:p>
          <a:r>
            <a:rPr lang="en-US" dirty="0" smtClean="0"/>
            <a:t>The Executive Committee</a:t>
          </a:r>
          <a:endParaRPr lang="en-US" dirty="0"/>
        </a:p>
      </dgm:t>
    </dgm:pt>
    <dgm:pt modelId="{F881B17E-A7F3-499E-BAED-9FD1198CC3F7}" type="parTrans" cxnId="{5D96E1B6-104B-415E-B644-3741D8354D15}">
      <dgm:prSet/>
      <dgm:spPr/>
      <dgm:t>
        <a:bodyPr/>
        <a:lstStyle/>
        <a:p>
          <a:endParaRPr lang="en-US"/>
        </a:p>
      </dgm:t>
    </dgm:pt>
    <dgm:pt modelId="{66B4D08B-60CB-4276-AE4C-D38164D7FED0}" type="sibTrans" cxnId="{5D96E1B6-104B-415E-B644-3741D8354D15}">
      <dgm:prSet/>
      <dgm:spPr/>
      <dgm:t>
        <a:bodyPr/>
        <a:lstStyle/>
        <a:p>
          <a:endParaRPr lang="en-US"/>
        </a:p>
      </dgm:t>
    </dgm:pt>
    <dgm:pt modelId="{985EDBF4-BC92-45DC-A5E4-36DF6ED9E822}" type="pres">
      <dgm:prSet presAssocID="{BCA284AA-928C-48EF-BB7C-590297734EB9}" presName="Name0" presStyleCnt="0">
        <dgm:presLayoutVars>
          <dgm:dir/>
          <dgm:resizeHandles val="exact"/>
        </dgm:presLayoutVars>
      </dgm:prSet>
      <dgm:spPr/>
    </dgm:pt>
    <dgm:pt modelId="{9333F0AC-333C-4597-A057-D27B8584682B}" type="pres">
      <dgm:prSet presAssocID="{BCA284AA-928C-48EF-BB7C-590297734EB9}" presName="bkgdShp" presStyleLbl="alignAccFollowNode1" presStyleIdx="0" presStyleCnt="1"/>
      <dgm:spPr/>
      <dgm:t>
        <a:bodyPr/>
        <a:lstStyle/>
        <a:p>
          <a:endParaRPr lang="en-US"/>
        </a:p>
      </dgm:t>
    </dgm:pt>
    <dgm:pt modelId="{039F9C18-453A-44C6-A715-F63C4BB5B64A}" type="pres">
      <dgm:prSet presAssocID="{BCA284AA-928C-48EF-BB7C-590297734EB9}" presName="linComp" presStyleCnt="0"/>
      <dgm:spPr/>
    </dgm:pt>
    <dgm:pt modelId="{C1B2AC7E-435D-44A1-89A5-EF1C92E4DD62}" type="pres">
      <dgm:prSet presAssocID="{5DD34C9F-1CAB-4B69-9C9B-3E71DAC2144B}" presName="compNode" presStyleCnt="0"/>
      <dgm:spPr/>
    </dgm:pt>
    <dgm:pt modelId="{66842770-AE6E-49E2-80B4-2A3651151B24}" type="pres">
      <dgm:prSet presAssocID="{5DD34C9F-1CAB-4B69-9C9B-3E71DAC214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04453-6D16-447A-9F64-CA8F1E793348}" type="pres">
      <dgm:prSet presAssocID="{5DD34C9F-1CAB-4B69-9C9B-3E71DAC2144B}" presName="invisiNode" presStyleLbl="node1" presStyleIdx="0" presStyleCnt="3"/>
      <dgm:spPr/>
    </dgm:pt>
    <dgm:pt modelId="{0745DC26-CF0D-4FC8-B563-DB5A1F97687A}" type="pres">
      <dgm:prSet presAssocID="{5DD34C9F-1CAB-4B69-9C9B-3E71DAC2144B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7591671-7781-48A8-A6B7-ADB6B1B1AF0F}" type="pres">
      <dgm:prSet presAssocID="{F7AC173E-1018-4EF0-9DD1-2E501769182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95E9EE2-615A-42A9-A4C1-9C8893A7509F}" type="pres">
      <dgm:prSet presAssocID="{5C38A043-539E-47D6-8763-B7242FEC5B4C}" presName="compNode" presStyleCnt="0"/>
      <dgm:spPr/>
    </dgm:pt>
    <dgm:pt modelId="{EA274857-89C1-462A-BF4A-EDEFC7207498}" type="pres">
      <dgm:prSet presAssocID="{5C38A043-539E-47D6-8763-B7242FEC5B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3317D-B816-4CDB-AC09-EF8B4F8FB6FA}" type="pres">
      <dgm:prSet presAssocID="{5C38A043-539E-47D6-8763-B7242FEC5B4C}" presName="invisiNode" presStyleLbl="node1" presStyleIdx="1" presStyleCnt="3"/>
      <dgm:spPr/>
    </dgm:pt>
    <dgm:pt modelId="{F441F10B-7621-47A7-B763-CFA0D0E7F859}" type="pres">
      <dgm:prSet presAssocID="{5C38A043-539E-47D6-8763-B7242FEC5B4C}" presName="imagNod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8BB6199-49EA-4CAA-9D46-E4D97F04D4D4}" type="pres">
      <dgm:prSet presAssocID="{35A1648F-F66E-4D17-8F75-45A157809CF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4B06EF9-C312-43CA-9F7F-7766735D1E03}" type="pres">
      <dgm:prSet presAssocID="{F6BBBA6A-B4DC-45DA-8691-10DD04F4B0FA}" presName="compNode" presStyleCnt="0"/>
      <dgm:spPr/>
    </dgm:pt>
    <dgm:pt modelId="{2734A667-9985-455F-80BA-F3FD8A7FFA25}" type="pres">
      <dgm:prSet presAssocID="{F6BBBA6A-B4DC-45DA-8691-10DD04F4B0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79B88-0770-4FE7-9B68-EDB985FDE1EB}" type="pres">
      <dgm:prSet presAssocID="{F6BBBA6A-B4DC-45DA-8691-10DD04F4B0FA}" presName="invisiNode" presStyleLbl="node1" presStyleIdx="2" presStyleCnt="3"/>
      <dgm:spPr/>
    </dgm:pt>
    <dgm:pt modelId="{14282528-ACA8-4082-8D8E-3BB76D48059A}" type="pres">
      <dgm:prSet presAssocID="{F6BBBA6A-B4DC-45DA-8691-10DD04F4B0FA}" presName="imagNod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CE9D0C65-80B5-4ABC-BFA2-E1A148581C8C}" type="presOf" srcId="{F7AC173E-1018-4EF0-9DD1-2E501769182E}" destId="{B7591671-7781-48A8-A6B7-ADB6B1B1AF0F}" srcOrd="0" destOrd="0" presId="urn:microsoft.com/office/officeart/2005/8/layout/pList2"/>
    <dgm:cxn modelId="{25A7C985-EF68-4AAC-994E-3C9B9089D0AF}" type="presOf" srcId="{BCA284AA-928C-48EF-BB7C-590297734EB9}" destId="{985EDBF4-BC92-45DC-A5E4-36DF6ED9E822}" srcOrd="0" destOrd="0" presId="urn:microsoft.com/office/officeart/2005/8/layout/pList2"/>
    <dgm:cxn modelId="{5D96E1B6-104B-415E-B644-3741D8354D15}" srcId="{BCA284AA-928C-48EF-BB7C-590297734EB9}" destId="{F6BBBA6A-B4DC-45DA-8691-10DD04F4B0FA}" srcOrd="2" destOrd="0" parTransId="{F881B17E-A7F3-499E-BAED-9FD1198CC3F7}" sibTransId="{66B4D08B-60CB-4276-AE4C-D38164D7FED0}"/>
    <dgm:cxn modelId="{35323709-320B-45B0-8E23-C735678B9C90}" type="presOf" srcId="{5DD34C9F-1CAB-4B69-9C9B-3E71DAC2144B}" destId="{66842770-AE6E-49E2-80B4-2A3651151B24}" srcOrd="0" destOrd="0" presId="urn:microsoft.com/office/officeart/2005/8/layout/pList2"/>
    <dgm:cxn modelId="{247C0AB4-0E4C-4F2E-9F75-A1BACDD561F6}" srcId="{BCA284AA-928C-48EF-BB7C-590297734EB9}" destId="{5DD34C9F-1CAB-4B69-9C9B-3E71DAC2144B}" srcOrd="0" destOrd="0" parTransId="{3BEE84BC-D629-44D5-990F-EAD69A89EC66}" sibTransId="{F7AC173E-1018-4EF0-9DD1-2E501769182E}"/>
    <dgm:cxn modelId="{97B87CED-C404-45E2-9758-B89A927AFF03}" srcId="{BCA284AA-928C-48EF-BB7C-590297734EB9}" destId="{5C38A043-539E-47D6-8763-B7242FEC5B4C}" srcOrd="1" destOrd="0" parTransId="{8EEF78B8-4216-436E-8242-428779B5D66C}" sibTransId="{35A1648F-F66E-4D17-8F75-45A157809CF7}"/>
    <dgm:cxn modelId="{8AE75A5F-54EE-45B2-BB80-121A0785960C}" type="presOf" srcId="{35A1648F-F66E-4D17-8F75-45A157809CF7}" destId="{78BB6199-49EA-4CAA-9D46-E4D97F04D4D4}" srcOrd="0" destOrd="0" presId="urn:microsoft.com/office/officeart/2005/8/layout/pList2"/>
    <dgm:cxn modelId="{798B851A-C331-45C2-AC39-7A2646F5EDC7}" type="presOf" srcId="{5C38A043-539E-47D6-8763-B7242FEC5B4C}" destId="{EA274857-89C1-462A-BF4A-EDEFC7207498}" srcOrd="0" destOrd="0" presId="urn:microsoft.com/office/officeart/2005/8/layout/pList2"/>
    <dgm:cxn modelId="{417A92C1-2047-4B10-BEB2-DE48C4B3DC2F}" type="presOf" srcId="{F6BBBA6A-B4DC-45DA-8691-10DD04F4B0FA}" destId="{2734A667-9985-455F-80BA-F3FD8A7FFA25}" srcOrd="0" destOrd="0" presId="urn:microsoft.com/office/officeart/2005/8/layout/pList2"/>
    <dgm:cxn modelId="{B9D4E712-E47D-42D0-8124-A34D9D1D7F6C}" type="presParOf" srcId="{985EDBF4-BC92-45DC-A5E4-36DF6ED9E822}" destId="{9333F0AC-333C-4597-A057-D27B8584682B}" srcOrd="0" destOrd="0" presId="urn:microsoft.com/office/officeart/2005/8/layout/pList2"/>
    <dgm:cxn modelId="{5AE0CD98-59BB-4ACF-8987-B266FC97D663}" type="presParOf" srcId="{985EDBF4-BC92-45DC-A5E4-36DF6ED9E822}" destId="{039F9C18-453A-44C6-A715-F63C4BB5B64A}" srcOrd="1" destOrd="0" presId="urn:microsoft.com/office/officeart/2005/8/layout/pList2"/>
    <dgm:cxn modelId="{4FB0CD6C-4B4C-4992-BF53-0F460CA59CBF}" type="presParOf" srcId="{039F9C18-453A-44C6-A715-F63C4BB5B64A}" destId="{C1B2AC7E-435D-44A1-89A5-EF1C92E4DD62}" srcOrd="0" destOrd="0" presId="urn:microsoft.com/office/officeart/2005/8/layout/pList2"/>
    <dgm:cxn modelId="{D105F513-DED3-4FD4-A915-000D10F62133}" type="presParOf" srcId="{C1B2AC7E-435D-44A1-89A5-EF1C92E4DD62}" destId="{66842770-AE6E-49E2-80B4-2A3651151B24}" srcOrd="0" destOrd="0" presId="urn:microsoft.com/office/officeart/2005/8/layout/pList2"/>
    <dgm:cxn modelId="{C96A472A-0524-4E3D-805B-9887870F9993}" type="presParOf" srcId="{C1B2AC7E-435D-44A1-89A5-EF1C92E4DD62}" destId="{38B04453-6D16-447A-9F64-CA8F1E793348}" srcOrd="1" destOrd="0" presId="urn:microsoft.com/office/officeart/2005/8/layout/pList2"/>
    <dgm:cxn modelId="{2D4343A2-8357-44BE-89CC-019154670CE4}" type="presParOf" srcId="{C1B2AC7E-435D-44A1-89A5-EF1C92E4DD62}" destId="{0745DC26-CF0D-4FC8-B563-DB5A1F97687A}" srcOrd="2" destOrd="0" presId="urn:microsoft.com/office/officeart/2005/8/layout/pList2"/>
    <dgm:cxn modelId="{E3B9516C-4F90-45B4-96D0-F4B06F8064BC}" type="presParOf" srcId="{039F9C18-453A-44C6-A715-F63C4BB5B64A}" destId="{B7591671-7781-48A8-A6B7-ADB6B1B1AF0F}" srcOrd="1" destOrd="0" presId="urn:microsoft.com/office/officeart/2005/8/layout/pList2"/>
    <dgm:cxn modelId="{B8935358-C70A-47CA-A929-3541F05F9D01}" type="presParOf" srcId="{039F9C18-453A-44C6-A715-F63C4BB5B64A}" destId="{A95E9EE2-615A-42A9-A4C1-9C8893A7509F}" srcOrd="2" destOrd="0" presId="urn:microsoft.com/office/officeart/2005/8/layout/pList2"/>
    <dgm:cxn modelId="{04710B55-5264-43FE-BD09-DA9A652F7E57}" type="presParOf" srcId="{A95E9EE2-615A-42A9-A4C1-9C8893A7509F}" destId="{EA274857-89C1-462A-BF4A-EDEFC7207498}" srcOrd="0" destOrd="0" presId="urn:microsoft.com/office/officeart/2005/8/layout/pList2"/>
    <dgm:cxn modelId="{A3C101FC-AB6C-4B71-81BC-2A0F2C30B9B6}" type="presParOf" srcId="{A95E9EE2-615A-42A9-A4C1-9C8893A7509F}" destId="{D3A3317D-B816-4CDB-AC09-EF8B4F8FB6FA}" srcOrd="1" destOrd="0" presId="urn:microsoft.com/office/officeart/2005/8/layout/pList2"/>
    <dgm:cxn modelId="{16668D85-F10C-4AD4-9C7A-673E00E68036}" type="presParOf" srcId="{A95E9EE2-615A-42A9-A4C1-9C8893A7509F}" destId="{F441F10B-7621-47A7-B763-CFA0D0E7F859}" srcOrd="2" destOrd="0" presId="urn:microsoft.com/office/officeart/2005/8/layout/pList2"/>
    <dgm:cxn modelId="{701699B9-031E-46A1-8FF8-19668EAE04F6}" type="presParOf" srcId="{039F9C18-453A-44C6-A715-F63C4BB5B64A}" destId="{78BB6199-49EA-4CAA-9D46-E4D97F04D4D4}" srcOrd="3" destOrd="0" presId="urn:microsoft.com/office/officeart/2005/8/layout/pList2"/>
    <dgm:cxn modelId="{690AF199-9A4D-4AA8-AE6F-35D813B1DC00}" type="presParOf" srcId="{039F9C18-453A-44C6-A715-F63C4BB5B64A}" destId="{74B06EF9-C312-43CA-9F7F-7766735D1E03}" srcOrd="4" destOrd="0" presId="urn:microsoft.com/office/officeart/2005/8/layout/pList2"/>
    <dgm:cxn modelId="{F23229D0-54EA-4217-9557-FE626961A209}" type="presParOf" srcId="{74B06EF9-C312-43CA-9F7F-7766735D1E03}" destId="{2734A667-9985-455F-80BA-F3FD8A7FFA25}" srcOrd="0" destOrd="0" presId="urn:microsoft.com/office/officeart/2005/8/layout/pList2"/>
    <dgm:cxn modelId="{94EEC2EC-2BE2-49DA-8541-57D67348A14B}" type="presParOf" srcId="{74B06EF9-C312-43CA-9F7F-7766735D1E03}" destId="{7ED79B88-0770-4FE7-9B68-EDB985FDE1EB}" srcOrd="1" destOrd="0" presId="urn:microsoft.com/office/officeart/2005/8/layout/pList2"/>
    <dgm:cxn modelId="{AA753C99-3726-4DE9-BA56-E45F59732838}" type="presParOf" srcId="{74B06EF9-C312-43CA-9F7F-7766735D1E03}" destId="{14282528-ACA8-4082-8D8E-3BB76D48059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A284AA-928C-48EF-BB7C-590297734EB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DD34C9F-1CAB-4B69-9C9B-3E71DAC2144B}">
      <dgm:prSet phldrT="[Text]"/>
      <dgm:spPr/>
      <dgm:t>
        <a:bodyPr/>
        <a:lstStyle/>
        <a:p>
          <a:r>
            <a:rPr lang="en-US" dirty="0"/>
            <a:t>The Club Meeting</a:t>
          </a:r>
        </a:p>
      </dgm:t>
    </dgm:pt>
    <dgm:pt modelId="{3BEE84BC-D629-44D5-990F-EAD69A89EC66}" type="parTrans" cxnId="{247C0AB4-0E4C-4F2E-9F75-A1BACDD561F6}">
      <dgm:prSet/>
      <dgm:spPr/>
      <dgm:t>
        <a:bodyPr/>
        <a:lstStyle/>
        <a:p>
          <a:endParaRPr lang="en-US"/>
        </a:p>
      </dgm:t>
    </dgm:pt>
    <dgm:pt modelId="{F7AC173E-1018-4EF0-9DD1-2E501769182E}" type="sibTrans" cxnId="{247C0AB4-0E4C-4F2E-9F75-A1BACDD561F6}">
      <dgm:prSet/>
      <dgm:spPr/>
      <dgm:t>
        <a:bodyPr/>
        <a:lstStyle/>
        <a:p>
          <a:endParaRPr lang="en-US"/>
        </a:p>
      </dgm:t>
    </dgm:pt>
    <dgm:pt modelId="{5C38A043-539E-47D6-8763-B7242FEC5B4C}">
      <dgm:prSet phldrT="[Text]"/>
      <dgm:spPr/>
      <dgm:t>
        <a:bodyPr/>
        <a:lstStyle/>
        <a:p>
          <a:r>
            <a:rPr lang="en-US" dirty="0"/>
            <a:t>Outside the Club Meeting</a:t>
          </a:r>
        </a:p>
      </dgm:t>
    </dgm:pt>
    <dgm:pt modelId="{8EEF78B8-4216-436E-8242-428779B5D66C}" type="parTrans" cxnId="{97B87CED-C404-45E2-9758-B89A927AFF03}">
      <dgm:prSet/>
      <dgm:spPr/>
      <dgm:t>
        <a:bodyPr/>
        <a:lstStyle/>
        <a:p>
          <a:endParaRPr lang="en-US"/>
        </a:p>
      </dgm:t>
    </dgm:pt>
    <dgm:pt modelId="{35A1648F-F66E-4D17-8F75-45A157809CF7}" type="sibTrans" cxnId="{97B87CED-C404-45E2-9758-B89A927AFF03}">
      <dgm:prSet/>
      <dgm:spPr/>
      <dgm:t>
        <a:bodyPr/>
        <a:lstStyle/>
        <a:p>
          <a:endParaRPr lang="en-US"/>
        </a:p>
      </dgm:t>
    </dgm:pt>
    <dgm:pt modelId="{F6BBBA6A-B4DC-45DA-8691-10DD04F4B0FA}">
      <dgm:prSet phldrT="[Text]"/>
      <dgm:spPr/>
      <dgm:t>
        <a:bodyPr/>
        <a:lstStyle/>
        <a:p>
          <a:r>
            <a:rPr lang="en-US" dirty="0"/>
            <a:t>The Executive Committee</a:t>
          </a:r>
        </a:p>
      </dgm:t>
    </dgm:pt>
    <dgm:pt modelId="{F881B17E-A7F3-499E-BAED-9FD1198CC3F7}" type="parTrans" cxnId="{5D96E1B6-104B-415E-B644-3741D8354D15}">
      <dgm:prSet/>
      <dgm:spPr/>
      <dgm:t>
        <a:bodyPr/>
        <a:lstStyle/>
        <a:p>
          <a:endParaRPr lang="en-US"/>
        </a:p>
      </dgm:t>
    </dgm:pt>
    <dgm:pt modelId="{66B4D08B-60CB-4276-AE4C-D38164D7FED0}" type="sibTrans" cxnId="{5D96E1B6-104B-415E-B644-3741D8354D15}">
      <dgm:prSet/>
      <dgm:spPr/>
      <dgm:t>
        <a:bodyPr/>
        <a:lstStyle/>
        <a:p>
          <a:endParaRPr lang="en-US"/>
        </a:p>
      </dgm:t>
    </dgm:pt>
    <dgm:pt modelId="{985EDBF4-BC92-45DC-A5E4-36DF6ED9E822}" type="pres">
      <dgm:prSet presAssocID="{BCA284AA-928C-48EF-BB7C-590297734EB9}" presName="Name0" presStyleCnt="0">
        <dgm:presLayoutVars>
          <dgm:dir/>
          <dgm:resizeHandles val="exact"/>
        </dgm:presLayoutVars>
      </dgm:prSet>
      <dgm:spPr/>
    </dgm:pt>
    <dgm:pt modelId="{9333F0AC-333C-4597-A057-D27B8584682B}" type="pres">
      <dgm:prSet presAssocID="{BCA284AA-928C-48EF-BB7C-590297734EB9}" presName="bkgdShp" presStyleLbl="alignAccFollowNode1" presStyleIdx="0" presStyleCnt="1"/>
      <dgm:spPr/>
    </dgm:pt>
    <dgm:pt modelId="{039F9C18-453A-44C6-A715-F63C4BB5B64A}" type="pres">
      <dgm:prSet presAssocID="{BCA284AA-928C-48EF-BB7C-590297734EB9}" presName="linComp" presStyleCnt="0"/>
      <dgm:spPr/>
    </dgm:pt>
    <dgm:pt modelId="{C1B2AC7E-435D-44A1-89A5-EF1C92E4DD62}" type="pres">
      <dgm:prSet presAssocID="{5DD34C9F-1CAB-4B69-9C9B-3E71DAC2144B}" presName="compNode" presStyleCnt="0"/>
      <dgm:spPr/>
    </dgm:pt>
    <dgm:pt modelId="{66842770-AE6E-49E2-80B4-2A3651151B24}" type="pres">
      <dgm:prSet presAssocID="{5DD34C9F-1CAB-4B69-9C9B-3E71DAC214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04453-6D16-447A-9F64-CA8F1E793348}" type="pres">
      <dgm:prSet presAssocID="{5DD34C9F-1CAB-4B69-9C9B-3E71DAC2144B}" presName="invisiNode" presStyleLbl="node1" presStyleIdx="0" presStyleCnt="3"/>
      <dgm:spPr/>
    </dgm:pt>
    <dgm:pt modelId="{0745DC26-CF0D-4FC8-B563-DB5A1F97687A}" type="pres">
      <dgm:prSet presAssocID="{5DD34C9F-1CAB-4B69-9C9B-3E71DAC2144B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7591671-7781-48A8-A6B7-ADB6B1B1AF0F}" type="pres">
      <dgm:prSet presAssocID="{F7AC173E-1018-4EF0-9DD1-2E501769182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95E9EE2-615A-42A9-A4C1-9C8893A7509F}" type="pres">
      <dgm:prSet presAssocID="{5C38A043-539E-47D6-8763-B7242FEC5B4C}" presName="compNode" presStyleCnt="0"/>
      <dgm:spPr/>
    </dgm:pt>
    <dgm:pt modelId="{EA274857-89C1-462A-BF4A-EDEFC7207498}" type="pres">
      <dgm:prSet presAssocID="{5C38A043-539E-47D6-8763-B7242FEC5B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3317D-B816-4CDB-AC09-EF8B4F8FB6FA}" type="pres">
      <dgm:prSet presAssocID="{5C38A043-539E-47D6-8763-B7242FEC5B4C}" presName="invisiNode" presStyleLbl="node1" presStyleIdx="1" presStyleCnt="3"/>
      <dgm:spPr/>
    </dgm:pt>
    <dgm:pt modelId="{F441F10B-7621-47A7-B763-CFA0D0E7F859}" type="pres">
      <dgm:prSet presAssocID="{5C38A043-539E-47D6-8763-B7242FEC5B4C}" presName="imagNod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8BB6199-49EA-4CAA-9D46-E4D97F04D4D4}" type="pres">
      <dgm:prSet presAssocID="{35A1648F-F66E-4D17-8F75-45A157809CF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4B06EF9-C312-43CA-9F7F-7766735D1E03}" type="pres">
      <dgm:prSet presAssocID="{F6BBBA6A-B4DC-45DA-8691-10DD04F4B0FA}" presName="compNode" presStyleCnt="0"/>
      <dgm:spPr/>
    </dgm:pt>
    <dgm:pt modelId="{2734A667-9985-455F-80BA-F3FD8A7FFA25}" type="pres">
      <dgm:prSet presAssocID="{F6BBBA6A-B4DC-45DA-8691-10DD04F4B0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79B88-0770-4FE7-9B68-EDB985FDE1EB}" type="pres">
      <dgm:prSet presAssocID="{F6BBBA6A-B4DC-45DA-8691-10DD04F4B0FA}" presName="invisiNode" presStyleLbl="node1" presStyleIdx="2" presStyleCnt="3"/>
      <dgm:spPr/>
    </dgm:pt>
    <dgm:pt modelId="{14282528-ACA8-4082-8D8E-3BB76D48059A}" type="pres">
      <dgm:prSet presAssocID="{F6BBBA6A-B4DC-45DA-8691-10DD04F4B0FA}" presName="imagNod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1AFF1059-F933-45C5-AAA6-96303C25A8F6}" type="presOf" srcId="{F7AC173E-1018-4EF0-9DD1-2E501769182E}" destId="{B7591671-7781-48A8-A6B7-ADB6B1B1AF0F}" srcOrd="0" destOrd="0" presId="urn:microsoft.com/office/officeart/2005/8/layout/pList2"/>
    <dgm:cxn modelId="{D4F78E64-6560-4F4A-8182-50BD48BD0AB7}" type="presOf" srcId="{BCA284AA-928C-48EF-BB7C-590297734EB9}" destId="{985EDBF4-BC92-45DC-A5E4-36DF6ED9E822}" srcOrd="0" destOrd="0" presId="urn:microsoft.com/office/officeart/2005/8/layout/pList2"/>
    <dgm:cxn modelId="{5F9806B4-F648-494A-8F23-2306169D2480}" type="presOf" srcId="{5DD34C9F-1CAB-4B69-9C9B-3E71DAC2144B}" destId="{66842770-AE6E-49E2-80B4-2A3651151B24}" srcOrd="0" destOrd="0" presId="urn:microsoft.com/office/officeart/2005/8/layout/pList2"/>
    <dgm:cxn modelId="{5D96E1B6-104B-415E-B644-3741D8354D15}" srcId="{BCA284AA-928C-48EF-BB7C-590297734EB9}" destId="{F6BBBA6A-B4DC-45DA-8691-10DD04F4B0FA}" srcOrd="2" destOrd="0" parTransId="{F881B17E-A7F3-499E-BAED-9FD1198CC3F7}" sibTransId="{66B4D08B-60CB-4276-AE4C-D38164D7FED0}"/>
    <dgm:cxn modelId="{247C0AB4-0E4C-4F2E-9F75-A1BACDD561F6}" srcId="{BCA284AA-928C-48EF-BB7C-590297734EB9}" destId="{5DD34C9F-1CAB-4B69-9C9B-3E71DAC2144B}" srcOrd="0" destOrd="0" parTransId="{3BEE84BC-D629-44D5-990F-EAD69A89EC66}" sibTransId="{F7AC173E-1018-4EF0-9DD1-2E501769182E}"/>
    <dgm:cxn modelId="{4A0403DF-7138-4E4E-8BE4-C267D294AA29}" type="presOf" srcId="{35A1648F-F66E-4D17-8F75-45A157809CF7}" destId="{78BB6199-49EA-4CAA-9D46-E4D97F04D4D4}" srcOrd="0" destOrd="0" presId="urn:microsoft.com/office/officeart/2005/8/layout/pList2"/>
    <dgm:cxn modelId="{97B87CED-C404-45E2-9758-B89A927AFF03}" srcId="{BCA284AA-928C-48EF-BB7C-590297734EB9}" destId="{5C38A043-539E-47D6-8763-B7242FEC5B4C}" srcOrd="1" destOrd="0" parTransId="{8EEF78B8-4216-436E-8242-428779B5D66C}" sibTransId="{35A1648F-F66E-4D17-8F75-45A157809CF7}"/>
    <dgm:cxn modelId="{070CD7AA-EDF0-42AD-8AB3-901B39920F4E}" type="presOf" srcId="{F6BBBA6A-B4DC-45DA-8691-10DD04F4B0FA}" destId="{2734A667-9985-455F-80BA-F3FD8A7FFA25}" srcOrd="0" destOrd="0" presId="urn:microsoft.com/office/officeart/2005/8/layout/pList2"/>
    <dgm:cxn modelId="{81273B58-15D4-4F5D-A63E-707ECD11BAFF}" type="presOf" srcId="{5C38A043-539E-47D6-8763-B7242FEC5B4C}" destId="{EA274857-89C1-462A-BF4A-EDEFC7207498}" srcOrd="0" destOrd="0" presId="urn:microsoft.com/office/officeart/2005/8/layout/pList2"/>
    <dgm:cxn modelId="{B2BDC927-61E3-4445-A5E2-ACE35E6BC4C7}" type="presParOf" srcId="{985EDBF4-BC92-45DC-A5E4-36DF6ED9E822}" destId="{9333F0AC-333C-4597-A057-D27B8584682B}" srcOrd="0" destOrd="0" presId="urn:microsoft.com/office/officeart/2005/8/layout/pList2"/>
    <dgm:cxn modelId="{BC94D08B-7B4C-49AE-891B-048A86E0510F}" type="presParOf" srcId="{985EDBF4-BC92-45DC-A5E4-36DF6ED9E822}" destId="{039F9C18-453A-44C6-A715-F63C4BB5B64A}" srcOrd="1" destOrd="0" presId="urn:microsoft.com/office/officeart/2005/8/layout/pList2"/>
    <dgm:cxn modelId="{BF348A85-8066-48BE-BC42-0DFC992CFDDD}" type="presParOf" srcId="{039F9C18-453A-44C6-A715-F63C4BB5B64A}" destId="{C1B2AC7E-435D-44A1-89A5-EF1C92E4DD62}" srcOrd="0" destOrd="0" presId="urn:microsoft.com/office/officeart/2005/8/layout/pList2"/>
    <dgm:cxn modelId="{D460BA4C-EC01-4CC5-9A0B-D00736441D20}" type="presParOf" srcId="{C1B2AC7E-435D-44A1-89A5-EF1C92E4DD62}" destId="{66842770-AE6E-49E2-80B4-2A3651151B24}" srcOrd="0" destOrd="0" presId="urn:microsoft.com/office/officeart/2005/8/layout/pList2"/>
    <dgm:cxn modelId="{805CE0EF-9694-4704-8902-C394E2AADC32}" type="presParOf" srcId="{C1B2AC7E-435D-44A1-89A5-EF1C92E4DD62}" destId="{38B04453-6D16-447A-9F64-CA8F1E793348}" srcOrd="1" destOrd="0" presId="urn:microsoft.com/office/officeart/2005/8/layout/pList2"/>
    <dgm:cxn modelId="{6A614922-3165-4FE9-A0DB-209FD48A3D7E}" type="presParOf" srcId="{C1B2AC7E-435D-44A1-89A5-EF1C92E4DD62}" destId="{0745DC26-CF0D-4FC8-B563-DB5A1F97687A}" srcOrd="2" destOrd="0" presId="urn:microsoft.com/office/officeart/2005/8/layout/pList2"/>
    <dgm:cxn modelId="{63075B42-F638-4040-8BDD-BE26D33251D2}" type="presParOf" srcId="{039F9C18-453A-44C6-A715-F63C4BB5B64A}" destId="{B7591671-7781-48A8-A6B7-ADB6B1B1AF0F}" srcOrd="1" destOrd="0" presId="urn:microsoft.com/office/officeart/2005/8/layout/pList2"/>
    <dgm:cxn modelId="{BB5AFA3F-7996-48B5-AD61-165D5F6EAA1A}" type="presParOf" srcId="{039F9C18-453A-44C6-A715-F63C4BB5B64A}" destId="{A95E9EE2-615A-42A9-A4C1-9C8893A7509F}" srcOrd="2" destOrd="0" presId="urn:microsoft.com/office/officeart/2005/8/layout/pList2"/>
    <dgm:cxn modelId="{BBD47EAF-87FD-458A-B990-51D7DD40C7E7}" type="presParOf" srcId="{A95E9EE2-615A-42A9-A4C1-9C8893A7509F}" destId="{EA274857-89C1-462A-BF4A-EDEFC7207498}" srcOrd="0" destOrd="0" presId="urn:microsoft.com/office/officeart/2005/8/layout/pList2"/>
    <dgm:cxn modelId="{650243C5-7597-4ED8-8894-392C73EFF69C}" type="presParOf" srcId="{A95E9EE2-615A-42A9-A4C1-9C8893A7509F}" destId="{D3A3317D-B816-4CDB-AC09-EF8B4F8FB6FA}" srcOrd="1" destOrd="0" presId="urn:microsoft.com/office/officeart/2005/8/layout/pList2"/>
    <dgm:cxn modelId="{5E0997FE-E66C-41AC-AF4D-EB8C6DD02B74}" type="presParOf" srcId="{A95E9EE2-615A-42A9-A4C1-9C8893A7509F}" destId="{F441F10B-7621-47A7-B763-CFA0D0E7F859}" srcOrd="2" destOrd="0" presId="urn:microsoft.com/office/officeart/2005/8/layout/pList2"/>
    <dgm:cxn modelId="{1ACC0EC7-6813-4D1D-894C-A9874FA0AC28}" type="presParOf" srcId="{039F9C18-453A-44C6-A715-F63C4BB5B64A}" destId="{78BB6199-49EA-4CAA-9D46-E4D97F04D4D4}" srcOrd="3" destOrd="0" presId="urn:microsoft.com/office/officeart/2005/8/layout/pList2"/>
    <dgm:cxn modelId="{EAEAA440-5D96-47D3-86C6-5888CA429A81}" type="presParOf" srcId="{039F9C18-453A-44C6-A715-F63C4BB5B64A}" destId="{74B06EF9-C312-43CA-9F7F-7766735D1E03}" srcOrd="4" destOrd="0" presId="urn:microsoft.com/office/officeart/2005/8/layout/pList2"/>
    <dgm:cxn modelId="{5B49BF79-9DCF-4194-8A65-0F2C929019DE}" type="presParOf" srcId="{74B06EF9-C312-43CA-9F7F-7766735D1E03}" destId="{2734A667-9985-455F-80BA-F3FD8A7FFA25}" srcOrd="0" destOrd="0" presId="urn:microsoft.com/office/officeart/2005/8/layout/pList2"/>
    <dgm:cxn modelId="{592E0466-EE58-40BF-BD94-B6D2700B7228}" type="presParOf" srcId="{74B06EF9-C312-43CA-9F7F-7766735D1E03}" destId="{7ED79B88-0770-4FE7-9B68-EDB985FDE1EB}" srcOrd="1" destOrd="0" presId="urn:microsoft.com/office/officeart/2005/8/layout/pList2"/>
    <dgm:cxn modelId="{3A9F7DB7-E932-43A7-83FA-4584C675B00B}" type="presParOf" srcId="{74B06EF9-C312-43CA-9F7F-7766735D1E03}" destId="{14282528-ACA8-4082-8D8E-3BB76D48059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A284AA-928C-48EF-BB7C-590297734EB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DD34C9F-1CAB-4B69-9C9B-3E71DAC2144B}">
      <dgm:prSet phldrT="[Text]"/>
      <dgm:spPr/>
      <dgm:t>
        <a:bodyPr/>
        <a:lstStyle/>
        <a:p>
          <a:r>
            <a:rPr lang="en-US" dirty="0"/>
            <a:t>The Club Meeting</a:t>
          </a:r>
        </a:p>
      </dgm:t>
    </dgm:pt>
    <dgm:pt modelId="{3BEE84BC-D629-44D5-990F-EAD69A89EC66}" type="parTrans" cxnId="{247C0AB4-0E4C-4F2E-9F75-A1BACDD561F6}">
      <dgm:prSet/>
      <dgm:spPr/>
      <dgm:t>
        <a:bodyPr/>
        <a:lstStyle/>
        <a:p>
          <a:endParaRPr lang="en-US"/>
        </a:p>
      </dgm:t>
    </dgm:pt>
    <dgm:pt modelId="{F7AC173E-1018-4EF0-9DD1-2E501769182E}" type="sibTrans" cxnId="{247C0AB4-0E4C-4F2E-9F75-A1BACDD561F6}">
      <dgm:prSet/>
      <dgm:spPr/>
      <dgm:t>
        <a:bodyPr/>
        <a:lstStyle/>
        <a:p>
          <a:endParaRPr lang="en-US"/>
        </a:p>
      </dgm:t>
    </dgm:pt>
    <dgm:pt modelId="{5C38A043-539E-47D6-8763-B7242FEC5B4C}">
      <dgm:prSet phldrT="[Text]"/>
      <dgm:spPr/>
      <dgm:t>
        <a:bodyPr/>
        <a:lstStyle/>
        <a:p>
          <a:r>
            <a:rPr lang="en-US" dirty="0"/>
            <a:t>Outside the Club Meeting</a:t>
          </a:r>
        </a:p>
      </dgm:t>
    </dgm:pt>
    <dgm:pt modelId="{8EEF78B8-4216-436E-8242-428779B5D66C}" type="parTrans" cxnId="{97B87CED-C404-45E2-9758-B89A927AFF03}">
      <dgm:prSet/>
      <dgm:spPr/>
      <dgm:t>
        <a:bodyPr/>
        <a:lstStyle/>
        <a:p>
          <a:endParaRPr lang="en-US"/>
        </a:p>
      </dgm:t>
    </dgm:pt>
    <dgm:pt modelId="{35A1648F-F66E-4D17-8F75-45A157809CF7}" type="sibTrans" cxnId="{97B87CED-C404-45E2-9758-B89A927AFF03}">
      <dgm:prSet/>
      <dgm:spPr/>
      <dgm:t>
        <a:bodyPr/>
        <a:lstStyle/>
        <a:p>
          <a:endParaRPr lang="en-US"/>
        </a:p>
      </dgm:t>
    </dgm:pt>
    <dgm:pt modelId="{F6BBBA6A-B4DC-45DA-8691-10DD04F4B0FA}">
      <dgm:prSet phldrT="[Text]"/>
      <dgm:spPr/>
      <dgm:t>
        <a:bodyPr/>
        <a:lstStyle/>
        <a:p>
          <a:r>
            <a:rPr lang="en-US" dirty="0"/>
            <a:t>The Executive Committee</a:t>
          </a:r>
        </a:p>
      </dgm:t>
    </dgm:pt>
    <dgm:pt modelId="{F881B17E-A7F3-499E-BAED-9FD1198CC3F7}" type="parTrans" cxnId="{5D96E1B6-104B-415E-B644-3741D8354D15}">
      <dgm:prSet/>
      <dgm:spPr/>
      <dgm:t>
        <a:bodyPr/>
        <a:lstStyle/>
        <a:p>
          <a:endParaRPr lang="en-US"/>
        </a:p>
      </dgm:t>
    </dgm:pt>
    <dgm:pt modelId="{66B4D08B-60CB-4276-AE4C-D38164D7FED0}" type="sibTrans" cxnId="{5D96E1B6-104B-415E-B644-3741D8354D15}">
      <dgm:prSet/>
      <dgm:spPr/>
      <dgm:t>
        <a:bodyPr/>
        <a:lstStyle/>
        <a:p>
          <a:endParaRPr lang="en-US"/>
        </a:p>
      </dgm:t>
    </dgm:pt>
    <dgm:pt modelId="{985EDBF4-BC92-45DC-A5E4-36DF6ED9E822}" type="pres">
      <dgm:prSet presAssocID="{BCA284AA-928C-48EF-BB7C-590297734EB9}" presName="Name0" presStyleCnt="0">
        <dgm:presLayoutVars>
          <dgm:dir/>
          <dgm:resizeHandles val="exact"/>
        </dgm:presLayoutVars>
      </dgm:prSet>
      <dgm:spPr/>
    </dgm:pt>
    <dgm:pt modelId="{9333F0AC-333C-4597-A057-D27B8584682B}" type="pres">
      <dgm:prSet presAssocID="{BCA284AA-928C-48EF-BB7C-590297734EB9}" presName="bkgdShp" presStyleLbl="alignAccFollowNode1" presStyleIdx="0" presStyleCnt="1"/>
      <dgm:spPr/>
    </dgm:pt>
    <dgm:pt modelId="{039F9C18-453A-44C6-A715-F63C4BB5B64A}" type="pres">
      <dgm:prSet presAssocID="{BCA284AA-928C-48EF-BB7C-590297734EB9}" presName="linComp" presStyleCnt="0"/>
      <dgm:spPr/>
    </dgm:pt>
    <dgm:pt modelId="{C1B2AC7E-435D-44A1-89A5-EF1C92E4DD62}" type="pres">
      <dgm:prSet presAssocID="{5DD34C9F-1CAB-4B69-9C9B-3E71DAC2144B}" presName="compNode" presStyleCnt="0"/>
      <dgm:spPr/>
    </dgm:pt>
    <dgm:pt modelId="{66842770-AE6E-49E2-80B4-2A3651151B24}" type="pres">
      <dgm:prSet presAssocID="{5DD34C9F-1CAB-4B69-9C9B-3E71DAC214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04453-6D16-447A-9F64-CA8F1E793348}" type="pres">
      <dgm:prSet presAssocID="{5DD34C9F-1CAB-4B69-9C9B-3E71DAC2144B}" presName="invisiNode" presStyleLbl="node1" presStyleIdx="0" presStyleCnt="3"/>
      <dgm:spPr/>
    </dgm:pt>
    <dgm:pt modelId="{0745DC26-CF0D-4FC8-B563-DB5A1F97687A}" type="pres">
      <dgm:prSet presAssocID="{5DD34C9F-1CAB-4B69-9C9B-3E71DAC2144B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7591671-7781-48A8-A6B7-ADB6B1B1AF0F}" type="pres">
      <dgm:prSet presAssocID="{F7AC173E-1018-4EF0-9DD1-2E501769182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95E9EE2-615A-42A9-A4C1-9C8893A7509F}" type="pres">
      <dgm:prSet presAssocID="{5C38A043-539E-47D6-8763-B7242FEC5B4C}" presName="compNode" presStyleCnt="0"/>
      <dgm:spPr/>
    </dgm:pt>
    <dgm:pt modelId="{EA274857-89C1-462A-BF4A-EDEFC7207498}" type="pres">
      <dgm:prSet presAssocID="{5C38A043-539E-47D6-8763-B7242FEC5B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3317D-B816-4CDB-AC09-EF8B4F8FB6FA}" type="pres">
      <dgm:prSet presAssocID="{5C38A043-539E-47D6-8763-B7242FEC5B4C}" presName="invisiNode" presStyleLbl="node1" presStyleIdx="1" presStyleCnt="3"/>
      <dgm:spPr/>
    </dgm:pt>
    <dgm:pt modelId="{F441F10B-7621-47A7-B763-CFA0D0E7F859}" type="pres">
      <dgm:prSet presAssocID="{5C38A043-539E-47D6-8763-B7242FEC5B4C}" presName="imagNod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8BB6199-49EA-4CAA-9D46-E4D97F04D4D4}" type="pres">
      <dgm:prSet presAssocID="{35A1648F-F66E-4D17-8F75-45A157809CF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4B06EF9-C312-43CA-9F7F-7766735D1E03}" type="pres">
      <dgm:prSet presAssocID="{F6BBBA6A-B4DC-45DA-8691-10DD04F4B0FA}" presName="compNode" presStyleCnt="0"/>
      <dgm:spPr/>
    </dgm:pt>
    <dgm:pt modelId="{2734A667-9985-455F-80BA-F3FD8A7FFA25}" type="pres">
      <dgm:prSet presAssocID="{F6BBBA6A-B4DC-45DA-8691-10DD04F4B0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79B88-0770-4FE7-9B68-EDB985FDE1EB}" type="pres">
      <dgm:prSet presAssocID="{F6BBBA6A-B4DC-45DA-8691-10DD04F4B0FA}" presName="invisiNode" presStyleLbl="node1" presStyleIdx="2" presStyleCnt="3"/>
      <dgm:spPr/>
    </dgm:pt>
    <dgm:pt modelId="{14282528-ACA8-4082-8D8E-3BB76D48059A}" type="pres">
      <dgm:prSet presAssocID="{F6BBBA6A-B4DC-45DA-8691-10DD04F4B0FA}" presName="imagNod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247C0AB4-0E4C-4F2E-9F75-A1BACDD561F6}" srcId="{BCA284AA-928C-48EF-BB7C-590297734EB9}" destId="{5DD34C9F-1CAB-4B69-9C9B-3E71DAC2144B}" srcOrd="0" destOrd="0" parTransId="{3BEE84BC-D629-44D5-990F-EAD69A89EC66}" sibTransId="{F7AC173E-1018-4EF0-9DD1-2E501769182E}"/>
    <dgm:cxn modelId="{5D96E1B6-104B-415E-B644-3741D8354D15}" srcId="{BCA284AA-928C-48EF-BB7C-590297734EB9}" destId="{F6BBBA6A-B4DC-45DA-8691-10DD04F4B0FA}" srcOrd="2" destOrd="0" parTransId="{F881B17E-A7F3-499E-BAED-9FD1198CC3F7}" sibTransId="{66B4D08B-60CB-4276-AE4C-D38164D7FED0}"/>
    <dgm:cxn modelId="{D0A02253-2E6B-4BEC-AF3B-5C993049BE63}" type="presOf" srcId="{BCA284AA-928C-48EF-BB7C-590297734EB9}" destId="{985EDBF4-BC92-45DC-A5E4-36DF6ED9E822}" srcOrd="0" destOrd="0" presId="urn:microsoft.com/office/officeart/2005/8/layout/pList2"/>
    <dgm:cxn modelId="{083D2C8D-D528-45BC-9E19-A08277E1CEE8}" type="presOf" srcId="{5DD34C9F-1CAB-4B69-9C9B-3E71DAC2144B}" destId="{66842770-AE6E-49E2-80B4-2A3651151B24}" srcOrd="0" destOrd="0" presId="urn:microsoft.com/office/officeart/2005/8/layout/pList2"/>
    <dgm:cxn modelId="{F79D062F-B44F-4D97-B15D-F634F0147E6B}" type="presOf" srcId="{F7AC173E-1018-4EF0-9DD1-2E501769182E}" destId="{B7591671-7781-48A8-A6B7-ADB6B1B1AF0F}" srcOrd="0" destOrd="0" presId="urn:microsoft.com/office/officeart/2005/8/layout/pList2"/>
    <dgm:cxn modelId="{97B87CED-C404-45E2-9758-B89A927AFF03}" srcId="{BCA284AA-928C-48EF-BB7C-590297734EB9}" destId="{5C38A043-539E-47D6-8763-B7242FEC5B4C}" srcOrd="1" destOrd="0" parTransId="{8EEF78B8-4216-436E-8242-428779B5D66C}" sibTransId="{35A1648F-F66E-4D17-8F75-45A157809CF7}"/>
    <dgm:cxn modelId="{ECE78C2A-1127-4DD9-8213-5B11D3B09464}" type="presOf" srcId="{35A1648F-F66E-4D17-8F75-45A157809CF7}" destId="{78BB6199-49EA-4CAA-9D46-E4D97F04D4D4}" srcOrd="0" destOrd="0" presId="urn:microsoft.com/office/officeart/2005/8/layout/pList2"/>
    <dgm:cxn modelId="{15A68274-A381-48CA-AB98-9025AFA87952}" type="presOf" srcId="{F6BBBA6A-B4DC-45DA-8691-10DD04F4B0FA}" destId="{2734A667-9985-455F-80BA-F3FD8A7FFA25}" srcOrd="0" destOrd="0" presId="urn:microsoft.com/office/officeart/2005/8/layout/pList2"/>
    <dgm:cxn modelId="{355839DD-A947-4ADE-8621-06ADEDA1B122}" type="presOf" srcId="{5C38A043-539E-47D6-8763-B7242FEC5B4C}" destId="{EA274857-89C1-462A-BF4A-EDEFC7207498}" srcOrd="0" destOrd="0" presId="urn:microsoft.com/office/officeart/2005/8/layout/pList2"/>
    <dgm:cxn modelId="{FEC88CFC-3C1A-44E6-A2D5-CE672523769E}" type="presParOf" srcId="{985EDBF4-BC92-45DC-A5E4-36DF6ED9E822}" destId="{9333F0AC-333C-4597-A057-D27B8584682B}" srcOrd="0" destOrd="0" presId="urn:microsoft.com/office/officeart/2005/8/layout/pList2"/>
    <dgm:cxn modelId="{A419C8C5-2C65-4AD1-A61C-CDFE6BE10CE1}" type="presParOf" srcId="{985EDBF4-BC92-45DC-A5E4-36DF6ED9E822}" destId="{039F9C18-453A-44C6-A715-F63C4BB5B64A}" srcOrd="1" destOrd="0" presId="urn:microsoft.com/office/officeart/2005/8/layout/pList2"/>
    <dgm:cxn modelId="{16BD864C-9F9E-4AAD-8A25-F8CB66C8A915}" type="presParOf" srcId="{039F9C18-453A-44C6-A715-F63C4BB5B64A}" destId="{C1B2AC7E-435D-44A1-89A5-EF1C92E4DD62}" srcOrd="0" destOrd="0" presId="urn:microsoft.com/office/officeart/2005/8/layout/pList2"/>
    <dgm:cxn modelId="{88402A6D-83E2-4004-AC8A-EF97C12CFC7B}" type="presParOf" srcId="{C1B2AC7E-435D-44A1-89A5-EF1C92E4DD62}" destId="{66842770-AE6E-49E2-80B4-2A3651151B24}" srcOrd="0" destOrd="0" presId="urn:microsoft.com/office/officeart/2005/8/layout/pList2"/>
    <dgm:cxn modelId="{B9A5DB53-0A48-450F-AA22-41F181FD3CFE}" type="presParOf" srcId="{C1B2AC7E-435D-44A1-89A5-EF1C92E4DD62}" destId="{38B04453-6D16-447A-9F64-CA8F1E793348}" srcOrd="1" destOrd="0" presId="urn:microsoft.com/office/officeart/2005/8/layout/pList2"/>
    <dgm:cxn modelId="{C8E6B191-C40F-4F4B-A724-629E65E6F79F}" type="presParOf" srcId="{C1B2AC7E-435D-44A1-89A5-EF1C92E4DD62}" destId="{0745DC26-CF0D-4FC8-B563-DB5A1F97687A}" srcOrd="2" destOrd="0" presId="urn:microsoft.com/office/officeart/2005/8/layout/pList2"/>
    <dgm:cxn modelId="{9F33F62F-1D4D-4A2A-9B24-0C6389BDFE98}" type="presParOf" srcId="{039F9C18-453A-44C6-A715-F63C4BB5B64A}" destId="{B7591671-7781-48A8-A6B7-ADB6B1B1AF0F}" srcOrd="1" destOrd="0" presId="urn:microsoft.com/office/officeart/2005/8/layout/pList2"/>
    <dgm:cxn modelId="{A9D27A55-D394-4CBF-B5E6-7248F38499FC}" type="presParOf" srcId="{039F9C18-453A-44C6-A715-F63C4BB5B64A}" destId="{A95E9EE2-615A-42A9-A4C1-9C8893A7509F}" srcOrd="2" destOrd="0" presId="urn:microsoft.com/office/officeart/2005/8/layout/pList2"/>
    <dgm:cxn modelId="{40667E6D-30ED-4BD4-847A-387BED4E53E5}" type="presParOf" srcId="{A95E9EE2-615A-42A9-A4C1-9C8893A7509F}" destId="{EA274857-89C1-462A-BF4A-EDEFC7207498}" srcOrd="0" destOrd="0" presId="urn:microsoft.com/office/officeart/2005/8/layout/pList2"/>
    <dgm:cxn modelId="{A59C2A76-8761-44A6-B5C1-5D594243B41D}" type="presParOf" srcId="{A95E9EE2-615A-42A9-A4C1-9C8893A7509F}" destId="{D3A3317D-B816-4CDB-AC09-EF8B4F8FB6FA}" srcOrd="1" destOrd="0" presId="urn:microsoft.com/office/officeart/2005/8/layout/pList2"/>
    <dgm:cxn modelId="{A0E3D463-1FD9-4FBA-8AF3-9FF611A86959}" type="presParOf" srcId="{A95E9EE2-615A-42A9-A4C1-9C8893A7509F}" destId="{F441F10B-7621-47A7-B763-CFA0D0E7F859}" srcOrd="2" destOrd="0" presId="urn:microsoft.com/office/officeart/2005/8/layout/pList2"/>
    <dgm:cxn modelId="{06C5EE49-6FB8-418B-9E42-505271B513C3}" type="presParOf" srcId="{039F9C18-453A-44C6-A715-F63C4BB5B64A}" destId="{78BB6199-49EA-4CAA-9D46-E4D97F04D4D4}" srcOrd="3" destOrd="0" presId="urn:microsoft.com/office/officeart/2005/8/layout/pList2"/>
    <dgm:cxn modelId="{C600F1DB-D56B-4916-B33F-7F02E5BCE88B}" type="presParOf" srcId="{039F9C18-453A-44C6-A715-F63C4BB5B64A}" destId="{74B06EF9-C312-43CA-9F7F-7766735D1E03}" srcOrd="4" destOrd="0" presId="urn:microsoft.com/office/officeart/2005/8/layout/pList2"/>
    <dgm:cxn modelId="{8A8D308A-7786-44F8-9093-C5FF1267C0B5}" type="presParOf" srcId="{74B06EF9-C312-43CA-9F7F-7766735D1E03}" destId="{2734A667-9985-455F-80BA-F3FD8A7FFA25}" srcOrd="0" destOrd="0" presId="urn:microsoft.com/office/officeart/2005/8/layout/pList2"/>
    <dgm:cxn modelId="{BBC3293A-10DB-4816-92F7-60CD6FE8EC06}" type="presParOf" srcId="{74B06EF9-C312-43CA-9F7F-7766735D1E03}" destId="{7ED79B88-0770-4FE7-9B68-EDB985FDE1EB}" srcOrd="1" destOrd="0" presId="urn:microsoft.com/office/officeart/2005/8/layout/pList2"/>
    <dgm:cxn modelId="{AAE1215B-38AA-4951-806A-F000F68D5418}" type="presParOf" srcId="{74B06EF9-C312-43CA-9F7F-7766735D1E03}" destId="{14282528-ACA8-4082-8D8E-3BB76D48059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A284AA-928C-48EF-BB7C-590297734EB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DD34C9F-1CAB-4B69-9C9B-3E71DAC2144B}">
      <dgm:prSet phldrT="[Text]"/>
      <dgm:spPr/>
      <dgm:t>
        <a:bodyPr/>
        <a:lstStyle/>
        <a:p>
          <a:r>
            <a:rPr lang="en-US" dirty="0" smtClean="0"/>
            <a:t>The Club Meeting</a:t>
          </a:r>
          <a:endParaRPr lang="en-US" dirty="0"/>
        </a:p>
      </dgm:t>
    </dgm:pt>
    <dgm:pt modelId="{3BEE84BC-D629-44D5-990F-EAD69A89EC66}" type="parTrans" cxnId="{247C0AB4-0E4C-4F2E-9F75-A1BACDD561F6}">
      <dgm:prSet/>
      <dgm:spPr/>
      <dgm:t>
        <a:bodyPr/>
        <a:lstStyle/>
        <a:p>
          <a:endParaRPr lang="en-US"/>
        </a:p>
      </dgm:t>
    </dgm:pt>
    <dgm:pt modelId="{F7AC173E-1018-4EF0-9DD1-2E501769182E}" type="sibTrans" cxnId="{247C0AB4-0E4C-4F2E-9F75-A1BACDD561F6}">
      <dgm:prSet/>
      <dgm:spPr/>
      <dgm:t>
        <a:bodyPr/>
        <a:lstStyle/>
        <a:p>
          <a:endParaRPr lang="en-US"/>
        </a:p>
      </dgm:t>
    </dgm:pt>
    <dgm:pt modelId="{5C38A043-539E-47D6-8763-B7242FEC5B4C}">
      <dgm:prSet phldrT="[Text]"/>
      <dgm:spPr/>
      <dgm:t>
        <a:bodyPr/>
        <a:lstStyle/>
        <a:p>
          <a:r>
            <a:rPr lang="en-US" dirty="0" smtClean="0"/>
            <a:t>Outside the Club Meeting</a:t>
          </a:r>
          <a:endParaRPr lang="en-US" dirty="0"/>
        </a:p>
      </dgm:t>
    </dgm:pt>
    <dgm:pt modelId="{8EEF78B8-4216-436E-8242-428779B5D66C}" type="parTrans" cxnId="{97B87CED-C404-45E2-9758-B89A927AFF03}">
      <dgm:prSet/>
      <dgm:spPr/>
      <dgm:t>
        <a:bodyPr/>
        <a:lstStyle/>
        <a:p>
          <a:endParaRPr lang="en-US"/>
        </a:p>
      </dgm:t>
    </dgm:pt>
    <dgm:pt modelId="{35A1648F-F66E-4D17-8F75-45A157809CF7}" type="sibTrans" cxnId="{97B87CED-C404-45E2-9758-B89A927AFF03}">
      <dgm:prSet/>
      <dgm:spPr/>
      <dgm:t>
        <a:bodyPr/>
        <a:lstStyle/>
        <a:p>
          <a:endParaRPr lang="en-US"/>
        </a:p>
      </dgm:t>
    </dgm:pt>
    <dgm:pt modelId="{F6BBBA6A-B4DC-45DA-8691-10DD04F4B0FA}">
      <dgm:prSet phldrT="[Text]"/>
      <dgm:spPr/>
      <dgm:t>
        <a:bodyPr/>
        <a:lstStyle/>
        <a:p>
          <a:r>
            <a:rPr lang="en-US" dirty="0" smtClean="0"/>
            <a:t>The Executive Committee</a:t>
          </a:r>
          <a:endParaRPr lang="en-US" dirty="0"/>
        </a:p>
      </dgm:t>
    </dgm:pt>
    <dgm:pt modelId="{F881B17E-A7F3-499E-BAED-9FD1198CC3F7}" type="parTrans" cxnId="{5D96E1B6-104B-415E-B644-3741D8354D15}">
      <dgm:prSet/>
      <dgm:spPr/>
      <dgm:t>
        <a:bodyPr/>
        <a:lstStyle/>
        <a:p>
          <a:endParaRPr lang="en-US"/>
        </a:p>
      </dgm:t>
    </dgm:pt>
    <dgm:pt modelId="{66B4D08B-60CB-4276-AE4C-D38164D7FED0}" type="sibTrans" cxnId="{5D96E1B6-104B-415E-B644-3741D8354D15}">
      <dgm:prSet/>
      <dgm:spPr/>
      <dgm:t>
        <a:bodyPr/>
        <a:lstStyle/>
        <a:p>
          <a:endParaRPr lang="en-US"/>
        </a:p>
      </dgm:t>
    </dgm:pt>
    <dgm:pt modelId="{985EDBF4-BC92-45DC-A5E4-36DF6ED9E822}" type="pres">
      <dgm:prSet presAssocID="{BCA284AA-928C-48EF-BB7C-590297734EB9}" presName="Name0" presStyleCnt="0">
        <dgm:presLayoutVars>
          <dgm:dir/>
          <dgm:resizeHandles val="exact"/>
        </dgm:presLayoutVars>
      </dgm:prSet>
      <dgm:spPr/>
    </dgm:pt>
    <dgm:pt modelId="{9333F0AC-333C-4597-A057-D27B8584682B}" type="pres">
      <dgm:prSet presAssocID="{BCA284AA-928C-48EF-BB7C-590297734EB9}" presName="bkgdShp" presStyleLbl="alignAccFollowNode1" presStyleIdx="0" presStyleCnt="1"/>
      <dgm:spPr/>
      <dgm:t>
        <a:bodyPr/>
        <a:lstStyle/>
        <a:p>
          <a:endParaRPr lang="en-US"/>
        </a:p>
      </dgm:t>
    </dgm:pt>
    <dgm:pt modelId="{039F9C18-453A-44C6-A715-F63C4BB5B64A}" type="pres">
      <dgm:prSet presAssocID="{BCA284AA-928C-48EF-BB7C-590297734EB9}" presName="linComp" presStyleCnt="0"/>
      <dgm:spPr/>
    </dgm:pt>
    <dgm:pt modelId="{C1B2AC7E-435D-44A1-89A5-EF1C92E4DD62}" type="pres">
      <dgm:prSet presAssocID="{5DD34C9F-1CAB-4B69-9C9B-3E71DAC2144B}" presName="compNode" presStyleCnt="0"/>
      <dgm:spPr/>
    </dgm:pt>
    <dgm:pt modelId="{66842770-AE6E-49E2-80B4-2A3651151B24}" type="pres">
      <dgm:prSet presAssocID="{5DD34C9F-1CAB-4B69-9C9B-3E71DAC214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04453-6D16-447A-9F64-CA8F1E793348}" type="pres">
      <dgm:prSet presAssocID="{5DD34C9F-1CAB-4B69-9C9B-3E71DAC2144B}" presName="invisiNode" presStyleLbl="node1" presStyleIdx="0" presStyleCnt="3"/>
      <dgm:spPr/>
    </dgm:pt>
    <dgm:pt modelId="{0745DC26-CF0D-4FC8-B563-DB5A1F97687A}" type="pres">
      <dgm:prSet presAssocID="{5DD34C9F-1CAB-4B69-9C9B-3E71DAC2144B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7591671-7781-48A8-A6B7-ADB6B1B1AF0F}" type="pres">
      <dgm:prSet presAssocID="{F7AC173E-1018-4EF0-9DD1-2E501769182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95E9EE2-615A-42A9-A4C1-9C8893A7509F}" type="pres">
      <dgm:prSet presAssocID="{5C38A043-539E-47D6-8763-B7242FEC5B4C}" presName="compNode" presStyleCnt="0"/>
      <dgm:spPr/>
    </dgm:pt>
    <dgm:pt modelId="{EA274857-89C1-462A-BF4A-EDEFC7207498}" type="pres">
      <dgm:prSet presAssocID="{5C38A043-539E-47D6-8763-B7242FEC5B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3317D-B816-4CDB-AC09-EF8B4F8FB6FA}" type="pres">
      <dgm:prSet presAssocID="{5C38A043-539E-47D6-8763-B7242FEC5B4C}" presName="invisiNode" presStyleLbl="node1" presStyleIdx="1" presStyleCnt="3"/>
      <dgm:spPr/>
    </dgm:pt>
    <dgm:pt modelId="{F441F10B-7621-47A7-B763-CFA0D0E7F859}" type="pres">
      <dgm:prSet presAssocID="{5C38A043-539E-47D6-8763-B7242FEC5B4C}" presName="imagNod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8BB6199-49EA-4CAA-9D46-E4D97F04D4D4}" type="pres">
      <dgm:prSet presAssocID="{35A1648F-F66E-4D17-8F75-45A157809CF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4B06EF9-C312-43CA-9F7F-7766735D1E03}" type="pres">
      <dgm:prSet presAssocID="{F6BBBA6A-B4DC-45DA-8691-10DD04F4B0FA}" presName="compNode" presStyleCnt="0"/>
      <dgm:spPr/>
    </dgm:pt>
    <dgm:pt modelId="{2734A667-9985-455F-80BA-F3FD8A7FFA25}" type="pres">
      <dgm:prSet presAssocID="{F6BBBA6A-B4DC-45DA-8691-10DD04F4B0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79B88-0770-4FE7-9B68-EDB985FDE1EB}" type="pres">
      <dgm:prSet presAssocID="{F6BBBA6A-B4DC-45DA-8691-10DD04F4B0FA}" presName="invisiNode" presStyleLbl="node1" presStyleIdx="2" presStyleCnt="3"/>
      <dgm:spPr/>
    </dgm:pt>
    <dgm:pt modelId="{14282528-ACA8-4082-8D8E-3BB76D48059A}" type="pres">
      <dgm:prSet presAssocID="{F6BBBA6A-B4DC-45DA-8691-10DD04F4B0FA}" presName="imagNod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E287A538-0940-4E2D-93E9-C0C1D8945C0D}" type="presOf" srcId="{F7AC173E-1018-4EF0-9DD1-2E501769182E}" destId="{B7591671-7781-48A8-A6B7-ADB6B1B1AF0F}" srcOrd="0" destOrd="0" presId="urn:microsoft.com/office/officeart/2005/8/layout/pList2"/>
    <dgm:cxn modelId="{641DDFC8-4316-4AD2-9912-0F7A198B17D7}" type="presOf" srcId="{F6BBBA6A-B4DC-45DA-8691-10DD04F4B0FA}" destId="{2734A667-9985-455F-80BA-F3FD8A7FFA25}" srcOrd="0" destOrd="0" presId="urn:microsoft.com/office/officeart/2005/8/layout/pList2"/>
    <dgm:cxn modelId="{5D96E1B6-104B-415E-B644-3741D8354D15}" srcId="{BCA284AA-928C-48EF-BB7C-590297734EB9}" destId="{F6BBBA6A-B4DC-45DA-8691-10DD04F4B0FA}" srcOrd="2" destOrd="0" parTransId="{F881B17E-A7F3-499E-BAED-9FD1198CC3F7}" sibTransId="{66B4D08B-60CB-4276-AE4C-D38164D7FED0}"/>
    <dgm:cxn modelId="{247C0AB4-0E4C-4F2E-9F75-A1BACDD561F6}" srcId="{BCA284AA-928C-48EF-BB7C-590297734EB9}" destId="{5DD34C9F-1CAB-4B69-9C9B-3E71DAC2144B}" srcOrd="0" destOrd="0" parTransId="{3BEE84BC-D629-44D5-990F-EAD69A89EC66}" sibTransId="{F7AC173E-1018-4EF0-9DD1-2E501769182E}"/>
    <dgm:cxn modelId="{52EF029E-BF56-484F-ABA1-B657E445EC70}" type="presOf" srcId="{35A1648F-F66E-4D17-8F75-45A157809CF7}" destId="{78BB6199-49EA-4CAA-9D46-E4D97F04D4D4}" srcOrd="0" destOrd="0" presId="urn:microsoft.com/office/officeart/2005/8/layout/pList2"/>
    <dgm:cxn modelId="{2999C913-F735-4AF9-AED0-3755E3B1C546}" type="presOf" srcId="{BCA284AA-928C-48EF-BB7C-590297734EB9}" destId="{985EDBF4-BC92-45DC-A5E4-36DF6ED9E822}" srcOrd="0" destOrd="0" presId="urn:microsoft.com/office/officeart/2005/8/layout/pList2"/>
    <dgm:cxn modelId="{97B87CED-C404-45E2-9758-B89A927AFF03}" srcId="{BCA284AA-928C-48EF-BB7C-590297734EB9}" destId="{5C38A043-539E-47D6-8763-B7242FEC5B4C}" srcOrd="1" destOrd="0" parTransId="{8EEF78B8-4216-436E-8242-428779B5D66C}" sibTransId="{35A1648F-F66E-4D17-8F75-45A157809CF7}"/>
    <dgm:cxn modelId="{4014A369-3D19-4C56-9DBF-F61F0A750724}" type="presOf" srcId="{5DD34C9F-1CAB-4B69-9C9B-3E71DAC2144B}" destId="{66842770-AE6E-49E2-80B4-2A3651151B24}" srcOrd="0" destOrd="0" presId="urn:microsoft.com/office/officeart/2005/8/layout/pList2"/>
    <dgm:cxn modelId="{7878D075-AAFB-432D-A67A-AAAD52399026}" type="presOf" srcId="{5C38A043-539E-47D6-8763-B7242FEC5B4C}" destId="{EA274857-89C1-462A-BF4A-EDEFC7207498}" srcOrd="0" destOrd="0" presId="urn:microsoft.com/office/officeart/2005/8/layout/pList2"/>
    <dgm:cxn modelId="{D1ECD972-BCBB-42E3-AA39-37BFE3CD0A42}" type="presParOf" srcId="{985EDBF4-BC92-45DC-A5E4-36DF6ED9E822}" destId="{9333F0AC-333C-4597-A057-D27B8584682B}" srcOrd="0" destOrd="0" presId="urn:microsoft.com/office/officeart/2005/8/layout/pList2"/>
    <dgm:cxn modelId="{ACDAB0AD-6688-42FB-92AB-CB95BECC1156}" type="presParOf" srcId="{985EDBF4-BC92-45DC-A5E4-36DF6ED9E822}" destId="{039F9C18-453A-44C6-A715-F63C4BB5B64A}" srcOrd="1" destOrd="0" presId="urn:microsoft.com/office/officeart/2005/8/layout/pList2"/>
    <dgm:cxn modelId="{4850548B-51DD-4429-9C68-FF9475BDD106}" type="presParOf" srcId="{039F9C18-453A-44C6-A715-F63C4BB5B64A}" destId="{C1B2AC7E-435D-44A1-89A5-EF1C92E4DD62}" srcOrd="0" destOrd="0" presId="urn:microsoft.com/office/officeart/2005/8/layout/pList2"/>
    <dgm:cxn modelId="{2641075D-67AA-4429-A36C-000B42A381F6}" type="presParOf" srcId="{C1B2AC7E-435D-44A1-89A5-EF1C92E4DD62}" destId="{66842770-AE6E-49E2-80B4-2A3651151B24}" srcOrd="0" destOrd="0" presId="urn:microsoft.com/office/officeart/2005/8/layout/pList2"/>
    <dgm:cxn modelId="{5EACC0EA-8690-42BB-A700-E579A2C14561}" type="presParOf" srcId="{C1B2AC7E-435D-44A1-89A5-EF1C92E4DD62}" destId="{38B04453-6D16-447A-9F64-CA8F1E793348}" srcOrd="1" destOrd="0" presId="urn:microsoft.com/office/officeart/2005/8/layout/pList2"/>
    <dgm:cxn modelId="{740B3907-D29E-4276-BD47-7E06F479524E}" type="presParOf" srcId="{C1B2AC7E-435D-44A1-89A5-EF1C92E4DD62}" destId="{0745DC26-CF0D-4FC8-B563-DB5A1F97687A}" srcOrd="2" destOrd="0" presId="urn:microsoft.com/office/officeart/2005/8/layout/pList2"/>
    <dgm:cxn modelId="{8A36F005-250D-4C58-AA48-2AF07781B091}" type="presParOf" srcId="{039F9C18-453A-44C6-A715-F63C4BB5B64A}" destId="{B7591671-7781-48A8-A6B7-ADB6B1B1AF0F}" srcOrd="1" destOrd="0" presId="urn:microsoft.com/office/officeart/2005/8/layout/pList2"/>
    <dgm:cxn modelId="{61CF5810-2CBA-476F-B5DD-00B23A73AF5D}" type="presParOf" srcId="{039F9C18-453A-44C6-A715-F63C4BB5B64A}" destId="{A95E9EE2-615A-42A9-A4C1-9C8893A7509F}" srcOrd="2" destOrd="0" presId="urn:microsoft.com/office/officeart/2005/8/layout/pList2"/>
    <dgm:cxn modelId="{D04A8AFF-109A-45E6-8E32-677F488168C1}" type="presParOf" srcId="{A95E9EE2-615A-42A9-A4C1-9C8893A7509F}" destId="{EA274857-89C1-462A-BF4A-EDEFC7207498}" srcOrd="0" destOrd="0" presId="urn:microsoft.com/office/officeart/2005/8/layout/pList2"/>
    <dgm:cxn modelId="{CB268FD1-B20E-48AA-AEBA-3BF515690D79}" type="presParOf" srcId="{A95E9EE2-615A-42A9-A4C1-9C8893A7509F}" destId="{D3A3317D-B816-4CDB-AC09-EF8B4F8FB6FA}" srcOrd="1" destOrd="0" presId="urn:microsoft.com/office/officeart/2005/8/layout/pList2"/>
    <dgm:cxn modelId="{D7D7D043-6FF0-45C7-B175-64427C237B9B}" type="presParOf" srcId="{A95E9EE2-615A-42A9-A4C1-9C8893A7509F}" destId="{F441F10B-7621-47A7-B763-CFA0D0E7F859}" srcOrd="2" destOrd="0" presId="urn:microsoft.com/office/officeart/2005/8/layout/pList2"/>
    <dgm:cxn modelId="{B8D828BD-AF3F-43A6-B6D8-27A2B71A9CF2}" type="presParOf" srcId="{039F9C18-453A-44C6-A715-F63C4BB5B64A}" destId="{78BB6199-49EA-4CAA-9D46-E4D97F04D4D4}" srcOrd="3" destOrd="0" presId="urn:microsoft.com/office/officeart/2005/8/layout/pList2"/>
    <dgm:cxn modelId="{CA58B03B-F104-43A2-BCEF-CD9C0AFD85CA}" type="presParOf" srcId="{039F9C18-453A-44C6-A715-F63C4BB5B64A}" destId="{74B06EF9-C312-43CA-9F7F-7766735D1E03}" srcOrd="4" destOrd="0" presId="urn:microsoft.com/office/officeart/2005/8/layout/pList2"/>
    <dgm:cxn modelId="{B9BF2024-6B3E-4741-B205-6AA37762021C}" type="presParOf" srcId="{74B06EF9-C312-43CA-9F7F-7766735D1E03}" destId="{2734A667-9985-455F-80BA-F3FD8A7FFA25}" srcOrd="0" destOrd="0" presId="urn:microsoft.com/office/officeart/2005/8/layout/pList2"/>
    <dgm:cxn modelId="{78929515-4B92-4B6B-AC54-52C69B7097C0}" type="presParOf" srcId="{74B06EF9-C312-43CA-9F7F-7766735D1E03}" destId="{7ED79B88-0770-4FE7-9B68-EDB985FDE1EB}" srcOrd="1" destOrd="0" presId="urn:microsoft.com/office/officeart/2005/8/layout/pList2"/>
    <dgm:cxn modelId="{41B07C28-DBA5-4556-A5DA-8C35BAC2DAFF}" type="presParOf" srcId="{74B06EF9-C312-43CA-9F7F-7766735D1E03}" destId="{14282528-ACA8-4082-8D8E-3BB76D48059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A284AA-928C-48EF-BB7C-590297734EB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DD34C9F-1CAB-4B69-9C9B-3E71DAC2144B}">
      <dgm:prSet phldrT="[Text]"/>
      <dgm:spPr/>
      <dgm:t>
        <a:bodyPr/>
        <a:lstStyle/>
        <a:p>
          <a:r>
            <a:rPr lang="en-US" dirty="0" smtClean="0"/>
            <a:t>The Club Meeting</a:t>
          </a:r>
          <a:endParaRPr lang="en-US" dirty="0"/>
        </a:p>
      </dgm:t>
    </dgm:pt>
    <dgm:pt modelId="{3BEE84BC-D629-44D5-990F-EAD69A89EC66}" type="parTrans" cxnId="{247C0AB4-0E4C-4F2E-9F75-A1BACDD561F6}">
      <dgm:prSet/>
      <dgm:spPr/>
      <dgm:t>
        <a:bodyPr/>
        <a:lstStyle/>
        <a:p>
          <a:endParaRPr lang="en-US"/>
        </a:p>
      </dgm:t>
    </dgm:pt>
    <dgm:pt modelId="{F7AC173E-1018-4EF0-9DD1-2E501769182E}" type="sibTrans" cxnId="{247C0AB4-0E4C-4F2E-9F75-A1BACDD561F6}">
      <dgm:prSet/>
      <dgm:spPr/>
      <dgm:t>
        <a:bodyPr/>
        <a:lstStyle/>
        <a:p>
          <a:endParaRPr lang="en-US"/>
        </a:p>
      </dgm:t>
    </dgm:pt>
    <dgm:pt modelId="{5C38A043-539E-47D6-8763-B7242FEC5B4C}">
      <dgm:prSet phldrT="[Text]"/>
      <dgm:spPr/>
      <dgm:t>
        <a:bodyPr/>
        <a:lstStyle/>
        <a:p>
          <a:r>
            <a:rPr lang="en-US" dirty="0" smtClean="0"/>
            <a:t>Outside the Club Meeting</a:t>
          </a:r>
          <a:endParaRPr lang="en-US" dirty="0"/>
        </a:p>
      </dgm:t>
    </dgm:pt>
    <dgm:pt modelId="{8EEF78B8-4216-436E-8242-428779B5D66C}" type="parTrans" cxnId="{97B87CED-C404-45E2-9758-B89A927AFF03}">
      <dgm:prSet/>
      <dgm:spPr/>
      <dgm:t>
        <a:bodyPr/>
        <a:lstStyle/>
        <a:p>
          <a:endParaRPr lang="en-US"/>
        </a:p>
      </dgm:t>
    </dgm:pt>
    <dgm:pt modelId="{35A1648F-F66E-4D17-8F75-45A157809CF7}" type="sibTrans" cxnId="{97B87CED-C404-45E2-9758-B89A927AFF03}">
      <dgm:prSet/>
      <dgm:spPr/>
      <dgm:t>
        <a:bodyPr/>
        <a:lstStyle/>
        <a:p>
          <a:endParaRPr lang="en-US"/>
        </a:p>
      </dgm:t>
    </dgm:pt>
    <dgm:pt modelId="{F6BBBA6A-B4DC-45DA-8691-10DD04F4B0FA}">
      <dgm:prSet phldrT="[Text]"/>
      <dgm:spPr/>
      <dgm:t>
        <a:bodyPr/>
        <a:lstStyle/>
        <a:p>
          <a:r>
            <a:rPr lang="en-US" dirty="0" smtClean="0"/>
            <a:t>The Executive Committee</a:t>
          </a:r>
          <a:endParaRPr lang="en-US" dirty="0"/>
        </a:p>
      </dgm:t>
    </dgm:pt>
    <dgm:pt modelId="{F881B17E-A7F3-499E-BAED-9FD1198CC3F7}" type="parTrans" cxnId="{5D96E1B6-104B-415E-B644-3741D8354D15}">
      <dgm:prSet/>
      <dgm:spPr/>
      <dgm:t>
        <a:bodyPr/>
        <a:lstStyle/>
        <a:p>
          <a:endParaRPr lang="en-US"/>
        </a:p>
      </dgm:t>
    </dgm:pt>
    <dgm:pt modelId="{66B4D08B-60CB-4276-AE4C-D38164D7FED0}" type="sibTrans" cxnId="{5D96E1B6-104B-415E-B644-3741D8354D15}">
      <dgm:prSet/>
      <dgm:spPr/>
      <dgm:t>
        <a:bodyPr/>
        <a:lstStyle/>
        <a:p>
          <a:endParaRPr lang="en-US"/>
        </a:p>
      </dgm:t>
    </dgm:pt>
    <dgm:pt modelId="{985EDBF4-BC92-45DC-A5E4-36DF6ED9E822}" type="pres">
      <dgm:prSet presAssocID="{BCA284AA-928C-48EF-BB7C-590297734EB9}" presName="Name0" presStyleCnt="0">
        <dgm:presLayoutVars>
          <dgm:dir/>
          <dgm:resizeHandles val="exact"/>
        </dgm:presLayoutVars>
      </dgm:prSet>
      <dgm:spPr/>
    </dgm:pt>
    <dgm:pt modelId="{9333F0AC-333C-4597-A057-D27B8584682B}" type="pres">
      <dgm:prSet presAssocID="{BCA284AA-928C-48EF-BB7C-590297734EB9}" presName="bkgdShp" presStyleLbl="alignAccFollowNode1" presStyleIdx="0" presStyleCnt="1"/>
      <dgm:spPr/>
      <dgm:t>
        <a:bodyPr/>
        <a:lstStyle/>
        <a:p>
          <a:endParaRPr lang="en-US"/>
        </a:p>
      </dgm:t>
    </dgm:pt>
    <dgm:pt modelId="{039F9C18-453A-44C6-A715-F63C4BB5B64A}" type="pres">
      <dgm:prSet presAssocID="{BCA284AA-928C-48EF-BB7C-590297734EB9}" presName="linComp" presStyleCnt="0"/>
      <dgm:spPr/>
    </dgm:pt>
    <dgm:pt modelId="{C1B2AC7E-435D-44A1-89A5-EF1C92E4DD62}" type="pres">
      <dgm:prSet presAssocID="{5DD34C9F-1CAB-4B69-9C9B-3E71DAC2144B}" presName="compNode" presStyleCnt="0"/>
      <dgm:spPr/>
    </dgm:pt>
    <dgm:pt modelId="{66842770-AE6E-49E2-80B4-2A3651151B24}" type="pres">
      <dgm:prSet presAssocID="{5DD34C9F-1CAB-4B69-9C9B-3E71DAC214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04453-6D16-447A-9F64-CA8F1E793348}" type="pres">
      <dgm:prSet presAssocID="{5DD34C9F-1CAB-4B69-9C9B-3E71DAC2144B}" presName="invisiNode" presStyleLbl="node1" presStyleIdx="0" presStyleCnt="3"/>
      <dgm:spPr/>
    </dgm:pt>
    <dgm:pt modelId="{0745DC26-CF0D-4FC8-B563-DB5A1F97687A}" type="pres">
      <dgm:prSet presAssocID="{5DD34C9F-1CAB-4B69-9C9B-3E71DAC2144B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7591671-7781-48A8-A6B7-ADB6B1B1AF0F}" type="pres">
      <dgm:prSet presAssocID="{F7AC173E-1018-4EF0-9DD1-2E501769182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95E9EE2-615A-42A9-A4C1-9C8893A7509F}" type="pres">
      <dgm:prSet presAssocID="{5C38A043-539E-47D6-8763-B7242FEC5B4C}" presName="compNode" presStyleCnt="0"/>
      <dgm:spPr/>
    </dgm:pt>
    <dgm:pt modelId="{EA274857-89C1-462A-BF4A-EDEFC7207498}" type="pres">
      <dgm:prSet presAssocID="{5C38A043-539E-47D6-8763-B7242FEC5B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3317D-B816-4CDB-AC09-EF8B4F8FB6FA}" type="pres">
      <dgm:prSet presAssocID="{5C38A043-539E-47D6-8763-B7242FEC5B4C}" presName="invisiNode" presStyleLbl="node1" presStyleIdx="1" presStyleCnt="3"/>
      <dgm:spPr/>
    </dgm:pt>
    <dgm:pt modelId="{F441F10B-7621-47A7-B763-CFA0D0E7F859}" type="pres">
      <dgm:prSet presAssocID="{5C38A043-539E-47D6-8763-B7242FEC5B4C}" presName="imagNod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8BB6199-49EA-4CAA-9D46-E4D97F04D4D4}" type="pres">
      <dgm:prSet presAssocID="{35A1648F-F66E-4D17-8F75-45A157809CF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4B06EF9-C312-43CA-9F7F-7766735D1E03}" type="pres">
      <dgm:prSet presAssocID="{F6BBBA6A-B4DC-45DA-8691-10DD04F4B0FA}" presName="compNode" presStyleCnt="0"/>
      <dgm:spPr/>
    </dgm:pt>
    <dgm:pt modelId="{2734A667-9985-455F-80BA-F3FD8A7FFA25}" type="pres">
      <dgm:prSet presAssocID="{F6BBBA6A-B4DC-45DA-8691-10DD04F4B0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79B88-0770-4FE7-9B68-EDB985FDE1EB}" type="pres">
      <dgm:prSet presAssocID="{F6BBBA6A-B4DC-45DA-8691-10DD04F4B0FA}" presName="invisiNode" presStyleLbl="node1" presStyleIdx="2" presStyleCnt="3"/>
      <dgm:spPr/>
    </dgm:pt>
    <dgm:pt modelId="{14282528-ACA8-4082-8D8E-3BB76D48059A}" type="pres">
      <dgm:prSet presAssocID="{F6BBBA6A-B4DC-45DA-8691-10DD04F4B0FA}" presName="imagNod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7C43A00D-550F-4B46-B9A4-DE59A7D605E5}" type="presOf" srcId="{5C38A043-539E-47D6-8763-B7242FEC5B4C}" destId="{EA274857-89C1-462A-BF4A-EDEFC7207498}" srcOrd="0" destOrd="0" presId="urn:microsoft.com/office/officeart/2005/8/layout/pList2"/>
    <dgm:cxn modelId="{743C87E9-566B-4254-B089-A9D9DEBC7C2E}" type="presOf" srcId="{F7AC173E-1018-4EF0-9DD1-2E501769182E}" destId="{B7591671-7781-48A8-A6B7-ADB6B1B1AF0F}" srcOrd="0" destOrd="0" presId="urn:microsoft.com/office/officeart/2005/8/layout/pList2"/>
    <dgm:cxn modelId="{FCE7FBE7-DE15-4FAA-8DAD-F0BF16D29EAB}" type="presOf" srcId="{5DD34C9F-1CAB-4B69-9C9B-3E71DAC2144B}" destId="{66842770-AE6E-49E2-80B4-2A3651151B24}" srcOrd="0" destOrd="0" presId="urn:microsoft.com/office/officeart/2005/8/layout/pList2"/>
    <dgm:cxn modelId="{5D96E1B6-104B-415E-B644-3741D8354D15}" srcId="{BCA284AA-928C-48EF-BB7C-590297734EB9}" destId="{F6BBBA6A-B4DC-45DA-8691-10DD04F4B0FA}" srcOrd="2" destOrd="0" parTransId="{F881B17E-A7F3-499E-BAED-9FD1198CC3F7}" sibTransId="{66B4D08B-60CB-4276-AE4C-D38164D7FED0}"/>
    <dgm:cxn modelId="{247C0AB4-0E4C-4F2E-9F75-A1BACDD561F6}" srcId="{BCA284AA-928C-48EF-BB7C-590297734EB9}" destId="{5DD34C9F-1CAB-4B69-9C9B-3E71DAC2144B}" srcOrd="0" destOrd="0" parTransId="{3BEE84BC-D629-44D5-990F-EAD69A89EC66}" sibTransId="{F7AC173E-1018-4EF0-9DD1-2E501769182E}"/>
    <dgm:cxn modelId="{07B7271F-005C-4B67-957A-D0E418724BAF}" type="presOf" srcId="{BCA284AA-928C-48EF-BB7C-590297734EB9}" destId="{985EDBF4-BC92-45DC-A5E4-36DF6ED9E822}" srcOrd="0" destOrd="0" presId="urn:microsoft.com/office/officeart/2005/8/layout/pList2"/>
    <dgm:cxn modelId="{D00AC446-A8D1-4633-B368-371D708298B7}" type="presOf" srcId="{35A1648F-F66E-4D17-8F75-45A157809CF7}" destId="{78BB6199-49EA-4CAA-9D46-E4D97F04D4D4}" srcOrd="0" destOrd="0" presId="urn:microsoft.com/office/officeart/2005/8/layout/pList2"/>
    <dgm:cxn modelId="{97B87CED-C404-45E2-9758-B89A927AFF03}" srcId="{BCA284AA-928C-48EF-BB7C-590297734EB9}" destId="{5C38A043-539E-47D6-8763-B7242FEC5B4C}" srcOrd="1" destOrd="0" parTransId="{8EEF78B8-4216-436E-8242-428779B5D66C}" sibTransId="{35A1648F-F66E-4D17-8F75-45A157809CF7}"/>
    <dgm:cxn modelId="{B6BCBC85-2757-47C6-A646-8F94BA473A60}" type="presOf" srcId="{F6BBBA6A-B4DC-45DA-8691-10DD04F4B0FA}" destId="{2734A667-9985-455F-80BA-F3FD8A7FFA25}" srcOrd="0" destOrd="0" presId="urn:microsoft.com/office/officeart/2005/8/layout/pList2"/>
    <dgm:cxn modelId="{40024448-8928-4DB4-AA6F-C1FB340D7F19}" type="presParOf" srcId="{985EDBF4-BC92-45DC-A5E4-36DF6ED9E822}" destId="{9333F0AC-333C-4597-A057-D27B8584682B}" srcOrd="0" destOrd="0" presId="urn:microsoft.com/office/officeart/2005/8/layout/pList2"/>
    <dgm:cxn modelId="{E1922165-B2D5-43FB-BA3D-0C21D84DEF7A}" type="presParOf" srcId="{985EDBF4-BC92-45DC-A5E4-36DF6ED9E822}" destId="{039F9C18-453A-44C6-A715-F63C4BB5B64A}" srcOrd="1" destOrd="0" presId="urn:microsoft.com/office/officeart/2005/8/layout/pList2"/>
    <dgm:cxn modelId="{B287277B-C968-45D4-8FA0-32D0196E2891}" type="presParOf" srcId="{039F9C18-453A-44C6-A715-F63C4BB5B64A}" destId="{C1B2AC7E-435D-44A1-89A5-EF1C92E4DD62}" srcOrd="0" destOrd="0" presId="urn:microsoft.com/office/officeart/2005/8/layout/pList2"/>
    <dgm:cxn modelId="{3D455F25-C471-415C-AC13-2AFE894392E3}" type="presParOf" srcId="{C1B2AC7E-435D-44A1-89A5-EF1C92E4DD62}" destId="{66842770-AE6E-49E2-80B4-2A3651151B24}" srcOrd="0" destOrd="0" presId="urn:microsoft.com/office/officeart/2005/8/layout/pList2"/>
    <dgm:cxn modelId="{90A313BE-5A5E-4E71-804B-EDE0696F40CE}" type="presParOf" srcId="{C1B2AC7E-435D-44A1-89A5-EF1C92E4DD62}" destId="{38B04453-6D16-447A-9F64-CA8F1E793348}" srcOrd="1" destOrd="0" presId="urn:microsoft.com/office/officeart/2005/8/layout/pList2"/>
    <dgm:cxn modelId="{D7C54709-2938-493E-B2E9-DCDC7F7D8D00}" type="presParOf" srcId="{C1B2AC7E-435D-44A1-89A5-EF1C92E4DD62}" destId="{0745DC26-CF0D-4FC8-B563-DB5A1F97687A}" srcOrd="2" destOrd="0" presId="urn:microsoft.com/office/officeart/2005/8/layout/pList2"/>
    <dgm:cxn modelId="{46FB2D86-634F-4D3B-9088-38C3D3457C4B}" type="presParOf" srcId="{039F9C18-453A-44C6-A715-F63C4BB5B64A}" destId="{B7591671-7781-48A8-A6B7-ADB6B1B1AF0F}" srcOrd="1" destOrd="0" presId="urn:microsoft.com/office/officeart/2005/8/layout/pList2"/>
    <dgm:cxn modelId="{CCBE3619-42C1-4FEE-9301-83B9231A91FC}" type="presParOf" srcId="{039F9C18-453A-44C6-A715-F63C4BB5B64A}" destId="{A95E9EE2-615A-42A9-A4C1-9C8893A7509F}" srcOrd="2" destOrd="0" presId="urn:microsoft.com/office/officeart/2005/8/layout/pList2"/>
    <dgm:cxn modelId="{33AB6080-5665-4E5C-B527-9CEFCFDD8EE3}" type="presParOf" srcId="{A95E9EE2-615A-42A9-A4C1-9C8893A7509F}" destId="{EA274857-89C1-462A-BF4A-EDEFC7207498}" srcOrd="0" destOrd="0" presId="urn:microsoft.com/office/officeart/2005/8/layout/pList2"/>
    <dgm:cxn modelId="{33F0F34F-BADB-4233-8947-2333C8A7EFD1}" type="presParOf" srcId="{A95E9EE2-615A-42A9-A4C1-9C8893A7509F}" destId="{D3A3317D-B816-4CDB-AC09-EF8B4F8FB6FA}" srcOrd="1" destOrd="0" presId="urn:microsoft.com/office/officeart/2005/8/layout/pList2"/>
    <dgm:cxn modelId="{8518158B-F4D9-4CEA-91B2-33941F2F314E}" type="presParOf" srcId="{A95E9EE2-615A-42A9-A4C1-9C8893A7509F}" destId="{F441F10B-7621-47A7-B763-CFA0D0E7F859}" srcOrd="2" destOrd="0" presId="urn:microsoft.com/office/officeart/2005/8/layout/pList2"/>
    <dgm:cxn modelId="{E0EADE2B-1E65-47C9-BBC0-D6166287706D}" type="presParOf" srcId="{039F9C18-453A-44C6-A715-F63C4BB5B64A}" destId="{78BB6199-49EA-4CAA-9D46-E4D97F04D4D4}" srcOrd="3" destOrd="0" presId="urn:microsoft.com/office/officeart/2005/8/layout/pList2"/>
    <dgm:cxn modelId="{B6B641D7-B65B-44FC-BF86-ECE8359EEF8A}" type="presParOf" srcId="{039F9C18-453A-44C6-A715-F63C4BB5B64A}" destId="{74B06EF9-C312-43CA-9F7F-7766735D1E03}" srcOrd="4" destOrd="0" presId="urn:microsoft.com/office/officeart/2005/8/layout/pList2"/>
    <dgm:cxn modelId="{BF9BD62E-BE62-45EA-AC17-E66C17A1B910}" type="presParOf" srcId="{74B06EF9-C312-43CA-9F7F-7766735D1E03}" destId="{2734A667-9985-455F-80BA-F3FD8A7FFA25}" srcOrd="0" destOrd="0" presId="urn:microsoft.com/office/officeart/2005/8/layout/pList2"/>
    <dgm:cxn modelId="{1DA4CCDC-09CD-4B65-A5B2-717ECE3D2583}" type="presParOf" srcId="{74B06EF9-C312-43CA-9F7F-7766735D1E03}" destId="{7ED79B88-0770-4FE7-9B68-EDB985FDE1EB}" srcOrd="1" destOrd="0" presId="urn:microsoft.com/office/officeart/2005/8/layout/pList2"/>
    <dgm:cxn modelId="{97B83F6A-6516-4ECA-AA95-4475B1C961DF}" type="presParOf" srcId="{74B06EF9-C312-43CA-9F7F-7766735D1E03}" destId="{14282528-ACA8-4082-8D8E-3BB76D48059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3F0AC-333C-4597-A057-D27B8584682B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5DC26-CF0D-4FC8-B563-DB5A1F97687A}">
      <dsp:nvSpPr>
        <dsp:cNvPr id="0" name=""/>
        <dsp:cNvSpPr/>
      </dsp:nvSpPr>
      <dsp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42770-AE6E-49E2-80B4-2A3651151B24}">
      <dsp:nvSpPr>
        <dsp:cNvPr id="0" name=""/>
        <dsp:cNvSpPr/>
      </dsp:nvSpPr>
      <dsp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The Club Meeting</a:t>
          </a:r>
        </a:p>
      </dsp:txBody>
      <dsp:txXfrm rot="10800000">
        <a:off x="237949" y="1828799"/>
        <a:ext cx="1680560" cy="2180130"/>
      </dsp:txXfrm>
    </dsp:sp>
    <dsp:sp modelId="{F441F10B-7621-47A7-B763-CFA0D0E7F859}">
      <dsp:nvSpPr>
        <dsp:cNvPr id="0" name=""/>
        <dsp:cNvSpPr/>
      </dsp:nvSpPr>
      <dsp:spPr>
        <a:xfrm>
          <a:off x="215265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74857-89C1-462A-BF4A-EDEFC7207498}">
      <dsp:nvSpPr>
        <dsp:cNvPr id="0" name=""/>
        <dsp:cNvSpPr/>
      </dsp:nvSpPr>
      <dsp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Outside the Club Meeting</a:t>
          </a:r>
        </a:p>
      </dsp:txBody>
      <dsp:txXfrm rot="10800000">
        <a:off x="2207720" y="1828799"/>
        <a:ext cx="1680560" cy="2180130"/>
      </dsp:txXfrm>
    </dsp:sp>
    <dsp:sp modelId="{14282528-ACA8-4082-8D8E-3BB76D48059A}">
      <dsp:nvSpPr>
        <dsp:cNvPr id="0" name=""/>
        <dsp:cNvSpPr/>
      </dsp:nvSpPr>
      <dsp:spPr>
        <a:xfrm>
          <a:off x="412242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4A667-9985-455F-80BA-F3FD8A7FFA25}">
      <dsp:nvSpPr>
        <dsp:cNvPr id="0" name=""/>
        <dsp:cNvSpPr/>
      </dsp:nvSpPr>
      <dsp:spPr>
        <a:xfrm rot="10800000">
          <a:off x="412242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The Executive Committee</a:t>
          </a:r>
        </a:p>
      </dsp:txBody>
      <dsp:txXfrm rot="10800000">
        <a:off x="4177490" y="1828799"/>
        <a:ext cx="1680560" cy="2180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3F0AC-333C-4597-A057-D27B8584682B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5DC26-CF0D-4FC8-B563-DB5A1F97687A}">
      <dsp:nvSpPr>
        <dsp:cNvPr id="0" name=""/>
        <dsp:cNvSpPr/>
      </dsp:nvSpPr>
      <dsp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42770-AE6E-49E2-80B4-2A3651151B24}">
      <dsp:nvSpPr>
        <dsp:cNvPr id="0" name=""/>
        <dsp:cNvSpPr/>
      </dsp:nvSpPr>
      <dsp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The Club Meeting</a:t>
          </a:r>
        </a:p>
      </dsp:txBody>
      <dsp:txXfrm rot="10800000">
        <a:off x="237949" y="1828799"/>
        <a:ext cx="1680560" cy="2180130"/>
      </dsp:txXfrm>
    </dsp:sp>
    <dsp:sp modelId="{F441F10B-7621-47A7-B763-CFA0D0E7F859}">
      <dsp:nvSpPr>
        <dsp:cNvPr id="0" name=""/>
        <dsp:cNvSpPr/>
      </dsp:nvSpPr>
      <dsp:spPr>
        <a:xfrm>
          <a:off x="215265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74857-89C1-462A-BF4A-EDEFC7207498}">
      <dsp:nvSpPr>
        <dsp:cNvPr id="0" name=""/>
        <dsp:cNvSpPr/>
      </dsp:nvSpPr>
      <dsp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Outside the Club Meeting</a:t>
          </a:r>
        </a:p>
      </dsp:txBody>
      <dsp:txXfrm rot="10800000">
        <a:off x="2207720" y="1828799"/>
        <a:ext cx="1680560" cy="2180130"/>
      </dsp:txXfrm>
    </dsp:sp>
    <dsp:sp modelId="{14282528-ACA8-4082-8D8E-3BB76D48059A}">
      <dsp:nvSpPr>
        <dsp:cNvPr id="0" name=""/>
        <dsp:cNvSpPr/>
      </dsp:nvSpPr>
      <dsp:spPr>
        <a:xfrm>
          <a:off x="412242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4A667-9985-455F-80BA-F3FD8A7FFA25}">
      <dsp:nvSpPr>
        <dsp:cNvPr id="0" name=""/>
        <dsp:cNvSpPr/>
      </dsp:nvSpPr>
      <dsp:spPr>
        <a:xfrm rot="10800000">
          <a:off x="412242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The Executive Committee</a:t>
          </a:r>
        </a:p>
      </dsp:txBody>
      <dsp:txXfrm rot="10800000">
        <a:off x="4177490" y="1828799"/>
        <a:ext cx="1680560" cy="2180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3F0AC-333C-4597-A057-D27B8584682B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5DC26-CF0D-4FC8-B563-DB5A1F97687A}">
      <dsp:nvSpPr>
        <dsp:cNvPr id="0" name=""/>
        <dsp:cNvSpPr/>
      </dsp:nvSpPr>
      <dsp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42770-AE6E-49E2-80B4-2A3651151B24}">
      <dsp:nvSpPr>
        <dsp:cNvPr id="0" name=""/>
        <dsp:cNvSpPr/>
      </dsp:nvSpPr>
      <dsp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 Club Meeting</a:t>
          </a:r>
          <a:endParaRPr lang="en-US" sz="2200" kern="1200" dirty="0"/>
        </a:p>
      </dsp:txBody>
      <dsp:txXfrm rot="10800000">
        <a:off x="237949" y="1828799"/>
        <a:ext cx="1680560" cy="2180130"/>
      </dsp:txXfrm>
    </dsp:sp>
    <dsp:sp modelId="{F441F10B-7621-47A7-B763-CFA0D0E7F859}">
      <dsp:nvSpPr>
        <dsp:cNvPr id="0" name=""/>
        <dsp:cNvSpPr/>
      </dsp:nvSpPr>
      <dsp:spPr>
        <a:xfrm>
          <a:off x="215265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74857-89C1-462A-BF4A-EDEFC7207498}">
      <dsp:nvSpPr>
        <dsp:cNvPr id="0" name=""/>
        <dsp:cNvSpPr/>
      </dsp:nvSpPr>
      <dsp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Outside the Club Meeting</a:t>
          </a:r>
          <a:endParaRPr lang="en-US" sz="2200" kern="1200" dirty="0"/>
        </a:p>
      </dsp:txBody>
      <dsp:txXfrm rot="10800000">
        <a:off x="2207720" y="1828799"/>
        <a:ext cx="1680560" cy="2180130"/>
      </dsp:txXfrm>
    </dsp:sp>
    <dsp:sp modelId="{14282528-ACA8-4082-8D8E-3BB76D48059A}">
      <dsp:nvSpPr>
        <dsp:cNvPr id="0" name=""/>
        <dsp:cNvSpPr/>
      </dsp:nvSpPr>
      <dsp:spPr>
        <a:xfrm>
          <a:off x="412242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4A667-9985-455F-80BA-F3FD8A7FFA25}">
      <dsp:nvSpPr>
        <dsp:cNvPr id="0" name=""/>
        <dsp:cNvSpPr/>
      </dsp:nvSpPr>
      <dsp:spPr>
        <a:xfrm rot="10800000">
          <a:off x="412242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 Executive Committee</a:t>
          </a:r>
          <a:endParaRPr lang="en-US" sz="2200" kern="1200" dirty="0"/>
        </a:p>
      </dsp:txBody>
      <dsp:txXfrm rot="10800000">
        <a:off x="4177490" y="1828799"/>
        <a:ext cx="1680560" cy="21801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3F0AC-333C-4597-A057-D27B8584682B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5DC26-CF0D-4FC8-B563-DB5A1F97687A}">
      <dsp:nvSpPr>
        <dsp:cNvPr id="0" name=""/>
        <dsp:cNvSpPr/>
      </dsp:nvSpPr>
      <dsp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42770-AE6E-49E2-80B4-2A3651151B24}">
      <dsp:nvSpPr>
        <dsp:cNvPr id="0" name=""/>
        <dsp:cNvSpPr/>
      </dsp:nvSpPr>
      <dsp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The Club Meeting</a:t>
          </a:r>
        </a:p>
      </dsp:txBody>
      <dsp:txXfrm rot="10800000">
        <a:off x="237949" y="1828799"/>
        <a:ext cx="1680560" cy="2180130"/>
      </dsp:txXfrm>
    </dsp:sp>
    <dsp:sp modelId="{F441F10B-7621-47A7-B763-CFA0D0E7F859}">
      <dsp:nvSpPr>
        <dsp:cNvPr id="0" name=""/>
        <dsp:cNvSpPr/>
      </dsp:nvSpPr>
      <dsp:spPr>
        <a:xfrm>
          <a:off x="215265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74857-89C1-462A-BF4A-EDEFC7207498}">
      <dsp:nvSpPr>
        <dsp:cNvPr id="0" name=""/>
        <dsp:cNvSpPr/>
      </dsp:nvSpPr>
      <dsp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Outside the Club Meeting</a:t>
          </a:r>
        </a:p>
      </dsp:txBody>
      <dsp:txXfrm rot="10800000">
        <a:off x="2207720" y="1828799"/>
        <a:ext cx="1680560" cy="2180130"/>
      </dsp:txXfrm>
    </dsp:sp>
    <dsp:sp modelId="{14282528-ACA8-4082-8D8E-3BB76D48059A}">
      <dsp:nvSpPr>
        <dsp:cNvPr id="0" name=""/>
        <dsp:cNvSpPr/>
      </dsp:nvSpPr>
      <dsp:spPr>
        <a:xfrm>
          <a:off x="412242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4A667-9985-455F-80BA-F3FD8A7FFA25}">
      <dsp:nvSpPr>
        <dsp:cNvPr id="0" name=""/>
        <dsp:cNvSpPr/>
      </dsp:nvSpPr>
      <dsp:spPr>
        <a:xfrm rot="10800000">
          <a:off x="412242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The Executive Committee</a:t>
          </a:r>
        </a:p>
      </dsp:txBody>
      <dsp:txXfrm rot="10800000">
        <a:off x="4177490" y="1828799"/>
        <a:ext cx="1680560" cy="21801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3F0AC-333C-4597-A057-D27B8584682B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5DC26-CF0D-4FC8-B563-DB5A1F97687A}">
      <dsp:nvSpPr>
        <dsp:cNvPr id="0" name=""/>
        <dsp:cNvSpPr/>
      </dsp:nvSpPr>
      <dsp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42770-AE6E-49E2-80B4-2A3651151B24}">
      <dsp:nvSpPr>
        <dsp:cNvPr id="0" name=""/>
        <dsp:cNvSpPr/>
      </dsp:nvSpPr>
      <dsp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The Club Meeting</a:t>
          </a:r>
        </a:p>
      </dsp:txBody>
      <dsp:txXfrm rot="10800000">
        <a:off x="237949" y="1828799"/>
        <a:ext cx="1680560" cy="2180130"/>
      </dsp:txXfrm>
    </dsp:sp>
    <dsp:sp modelId="{F441F10B-7621-47A7-B763-CFA0D0E7F859}">
      <dsp:nvSpPr>
        <dsp:cNvPr id="0" name=""/>
        <dsp:cNvSpPr/>
      </dsp:nvSpPr>
      <dsp:spPr>
        <a:xfrm>
          <a:off x="215265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74857-89C1-462A-BF4A-EDEFC7207498}">
      <dsp:nvSpPr>
        <dsp:cNvPr id="0" name=""/>
        <dsp:cNvSpPr/>
      </dsp:nvSpPr>
      <dsp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Outside the Club Meeting</a:t>
          </a:r>
        </a:p>
      </dsp:txBody>
      <dsp:txXfrm rot="10800000">
        <a:off x="2207720" y="1828799"/>
        <a:ext cx="1680560" cy="2180130"/>
      </dsp:txXfrm>
    </dsp:sp>
    <dsp:sp modelId="{14282528-ACA8-4082-8D8E-3BB76D48059A}">
      <dsp:nvSpPr>
        <dsp:cNvPr id="0" name=""/>
        <dsp:cNvSpPr/>
      </dsp:nvSpPr>
      <dsp:spPr>
        <a:xfrm>
          <a:off x="412242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4A667-9985-455F-80BA-F3FD8A7FFA25}">
      <dsp:nvSpPr>
        <dsp:cNvPr id="0" name=""/>
        <dsp:cNvSpPr/>
      </dsp:nvSpPr>
      <dsp:spPr>
        <a:xfrm rot="10800000">
          <a:off x="412242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The Executive Committee</a:t>
          </a:r>
        </a:p>
      </dsp:txBody>
      <dsp:txXfrm rot="10800000">
        <a:off x="4177490" y="1828799"/>
        <a:ext cx="1680560" cy="2180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3F0AC-333C-4597-A057-D27B8584682B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5DC26-CF0D-4FC8-B563-DB5A1F97687A}">
      <dsp:nvSpPr>
        <dsp:cNvPr id="0" name=""/>
        <dsp:cNvSpPr/>
      </dsp:nvSpPr>
      <dsp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42770-AE6E-49E2-80B4-2A3651151B24}">
      <dsp:nvSpPr>
        <dsp:cNvPr id="0" name=""/>
        <dsp:cNvSpPr/>
      </dsp:nvSpPr>
      <dsp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 Club Meeting</a:t>
          </a:r>
          <a:endParaRPr lang="en-US" sz="2200" kern="1200" dirty="0"/>
        </a:p>
      </dsp:txBody>
      <dsp:txXfrm rot="10800000">
        <a:off x="237949" y="1828799"/>
        <a:ext cx="1680560" cy="2180130"/>
      </dsp:txXfrm>
    </dsp:sp>
    <dsp:sp modelId="{F441F10B-7621-47A7-B763-CFA0D0E7F859}">
      <dsp:nvSpPr>
        <dsp:cNvPr id="0" name=""/>
        <dsp:cNvSpPr/>
      </dsp:nvSpPr>
      <dsp:spPr>
        <a:xfrm>
          <a:off x="215265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74857-89C1-462A-BF4A-EDEFC7207498}">
      <dsp:nvSpPr>
        <dsp:cNvPr id="0" name=""/>
        <dsp:cNvSpPr/>
      </dsp:nvSpPr>
      <dsp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Outside the Club Meeting</a:t>
          </a:r>
          <a:endParaRPr lang="en-US" sz="2200" kern="1200" dirty="0"/>
        </a:p>
      </dsp:txBody>
      <dsp:txXfrm rot="10800000">
        <a:off x="2207720" y="1828799"/>
        <a:ext cx="1680560" cy="2180130"/>
      </dsp:txXfrm>
    </dsp:sp>
    <dsp:sp modelId="{14282528-ACA8-4082-8D8E-3BB76D48059A}">
      <dsp:nvSpPr>
        <dsp:cNvPr id="0" name=""/>
        <dsp:cNvSpPr/>
      </dsp:nvSpPr>
      <dsp:spPr>
        <a:xfrm>
          <a:off x="412242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4A667-9985-455F-80BA-F3FD8A7FFA25}">
      <dsp:nvSpPr>
        <dsp:cNvPr id="0" name=""/>
        <dsp:cNvSpPr/>
      </dsp:nvSpPr>
      <dsp:spPr>
        <a:xfrm rot="10800000">
          <a:off x="412242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 Executive Committee</a:t>
          </a:r>
          <a:endParaRPr lang="en-US" sz="2200" kern="1200" dirty="0"/>
        </a:p>
      </dsp:txBody>
      <dsp:txXfrm rot="10800000">
        <a:off x="4177490" y="1828799"/>
        <a:ext cx="1680560" cy="21801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3F0AC-333C-4597-A057-D27B8584682B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5DC26-CF0D-4FC8-B563-DB5A1F97687A}">
      <dsp:nvSpPr>
        <dsp:cNvPr id="0" name=""/>
        <dsp:cNvSpPr/>
      </dsp:nvSpPr>
      <dsp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42770-AE6E-49E2-80B4-2A3651151B24}">
      <dsp:nvSpPr>
        <dsp:cNvPr id="0" name=""/>
        <dsp:cNvSpPr/>
      </dsp:nvSpPr>
      <dsp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 Club Meeting</a:t>
          </a:r>
          <a:endParaRPr lang="en-US" sz="2200" kern="1200" dirty="0"/>
        </a:p>
      </dsp:txBody>
      <dsp:txXfrm rot="10800000">
        <a:off x="237949" y="1828799"/>
        <a:ext cx="1680560" cy="2180130"/>
      </dsp:txXfrm>
    </dsp:sp>
    <dsp:sp modelId="{F441F10B-7621-47A7-B763-CFA0D0E7F859}">
      <dsp:nvSpPr>
        <dsp:cNvPr id="0" name=""/>
        <dsp:cNvSpPr/>
      </dsp:nvSpPr>
      <dsp:spPr>
        <a:xfrm>
          <a:off x="215265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74857-89C1-462A-BF4A-EDEFC7207498}">
      <dsp:nvSpPr>
        <dsp:cNvPr id="0" name=""/>
        <dsp:cNvSpPr/>
      </dsp:nvSpPr>
      <dsp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Outside the Club Meeting</a:t>
          </a:r>
          <a:endParaRPr lang="en-US" sz="2200" kern="1200" dirty="0"/>
        </a:p>
      </dsp:txBody>
      <dsp:txXfrm rot="10800000">
        <a:off x="2207720" y="1828799"/>
        <a:ext cx="1680560" cy="2180130"/>
      </dsp:txXfrm>
    </dsp:sp>
    <dsp:sp modelId="{14282528-ACA8-4082-8D8E-3BB76D48059A}">
      <dsp:nvSpPr>
        <dsp:cNvPr id="0" name=""/>
        <dsp:cNvSpPr/>
      </dsp:nvSpPr>
      <dsp:spPr>
        <a:xfrm>
          <a:off x="412242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4A667-9985-455F-80BA-F3FD8A7FFA25}">
      <dsp:nvSpPr>
        <dsp:cNvPr id="0" name=""/>
        <dsp:cNvSpPr/>
      </dsp:nvSpPr>
      <dsp:spPr>
        <a:xfrm rot="10800000">
          <a:off x="412242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 Executive Committee</a:t>
          </a:r>
          <a:endParaRPr lang="en-US" sz="2200" kern="1200" dirty="0"/>
        </a:p>
      </dsp:txBody>
      <dsp:txXfrm rot="10800000">
        <a:off x="4177490" y="1828799"/>
        <a:ext cx="1680560" cy="218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CBE39B94-3C17-44F2-B2A5-83AB056CD9EB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0804F38-505D-4225-9AB9-8C8BD806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36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C23A0-26A5-4619-80C5-7F5DBAEBF67C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8338"/>
            <a:ext cx="5616575" cy="3663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29591-32F7-4180-B1A4-B8036A50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0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xmlns="" id="{A89EA3FE-5622-9F4E-9D95-1D06CF2E24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xmlns="" id="{9CB53BB9-9ABB-B945-A496-C08DF83CAD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xmlns="" id="{61EB3122-1BA1-AE4F-BEF7-7307E3187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2DEDE2-0517-AE44-844D-333A02CDF3E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anose="020B0300000000000000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0876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xmlns="" id="{004882C0-0FA6-2B46-A29B-4035DC2E08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xmlns="" id="{C0E18AF5-F567-3243-8456-8A3036927D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xmlns="" id="{F2763F20-D731-6F44-A875-D54D759E2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54B422-148C-994B-8672-80EB29D18D3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6244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87B04235-244D-B74F-97FB-DB8EA4FB7E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EAFDAA8E-3582-FD43-9C1D-FF937C0790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DAF6DBD4-BC14-4043-941D-6467972D8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D670A8-45E9-B946-B65A-1E85D0CE98F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587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xmlns="" id="{6559EDD7-CA5E-6544-B631-84FB018B99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xmlns="" id="{4A0DA25F-29C2-0E47-8EE4-54BA3F9845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xmlns="" id="{D3B37D3E-40C0-9F41-A6F9-476DA469A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4945-F03A-A741-9803-E6F0485DEC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2826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xmlns="" id="{CBDF15B6-27EF-2B4A-9A6F-467864D78C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xmlns="" id="{64A350CB-91EE-1542-B9BD-155F1B8E44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xmlns="" id="{047452EB-3787-F44C-9C2B-82C7408807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122B39-61A3-C14A-83D7-00724151FFE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5258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xmlns="" id="{280D8156-DA7F-C844-897C-D520CD47F4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xmlns="" id="{E9C975FE-E950-E842-8B0B-80487BA115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xmlns="" id="{2F8C646D-4767-4443-A12D-A5E656946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BF0D66-E317-3B40-8C28-6140B36B0F8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834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>
                <a:solidFill>
                  <a:srgbClr val="063052"/>
                </a:solidFill>
                <a:latin typeface="Arial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990600"/>
          </a:xfrm>
        </p:spPr>
        <p:txBody>
          <a:bodyPr/>
          <a:lstStyle>
            <a:lvl1pPr marL="0" indent="0" algn="ctr">
              <a:lnSpc>
                <a:spcPct val="90000"/>
              </a:lnSpc>
              <a:buFont typeface="Webdings" charset="0"/>
              <a:buNone/>
              <a:defRPr sz="2400">
                <a:solidFill>
                  <a:srgbClr val="063052"/>
                </a:solidFill>
                <a:latin typeface="Arial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81000" y="6400800"/>
            <a:ext cx="838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oastmastersLogo-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83" y="4251325"/>
            <a:ext cx="2151619" cy="1920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1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4572000"/>
          </a:xfrm>
        </p:spPr>
        <p:txBody>
          <a:bodyPr/>
          <a:lstStyle>
            <a:lvl1pPr marL="0" indent="0">
              <a:buFontTx/>
              <a:buNone/>
              <a:defRPr/>
            </a:lvl1pPr>
            <a:lvl4pPr marL="1600200" indent="-228600">
              <a:buFont typeface="Lucida Grande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31799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style</a:t>
            </a:r>
          </a:p>
        </p:txBody>
      </p:sp>
    </p:spTree>
    <p:extLst>
      <p:ext uri="{BB962C8B-B14F-4D97-AF65-F5344CB8AC3E}">
        <p14:creationId xmlns:p14="http://schemas.microsoft.com/office/powerpoint/2010/main" val="29110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724400"/>
          </a:xfrm>
        </p:spPr>
        <p:txBody>
          <a:bodyPr/>
          <a:lstStyle>
            <a:lvl1pPr marL="398463" indent="-398463">
              <a:defRPr/>
            </a:lvl1pPr>
            <a:lvl4pPr marL="1600200" indent="-228600">
              <a:buFont typeface="Lucida Grande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1797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40269"/>
            <a:ext cx="8204199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572000"/>
          </a:xfrm>
        </p:spPr>
        <p:txBody>
          <a:bodyPr/>
          <a:lstStyle>
            <a:lvl1pPr marL="398463" indent="-398463">
              <a:defRPr sz="2800"/>
            </a:lvl1pPr>
            <a:lvl2pPr>
              <a:defRPr sz="2400"/>
            </a:lvl2pPr>
            <a:lvl3pPr>
              <a:defRPr sz="2000"/>
            </a:lvl3pPr>
            <a:lvl4pPr marL="1600200" indent="-228600">
              <a:buFont typeface="Lucida Grande"/>
              <a:buChar char="–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4343400" cy="4572000"/>
          </a:xfrm>
        </p:spPr>
        <p:txBody>
          <a:bodyPr/>
          <a:lstStyle>
            <a:lvl1pPr marL="398463" indent="-398463">
              <a:defRPr sz="2800"/>
            </a:lvl1pPr>
            <a:lvl2pPr>
              <a:defRPr sz="2400"/>
            </a:lvl2pPr>
            <a:lvl3pPr>
              <a:defRPr sz="2000"/>
            </a:lvl3pPr>
            <a:lvl4pPr marL="1600200" indent="-228600">
              <a:buFont typeface="Lucida Grande"/>
              <a:buChar char="–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8453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2" y="250295"/>
            <a:ext cx="8305800" cy="9604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600200" indent="-228600">
              <a:buFont typeface="Lucida Grande"/>
              <a:buChar char="–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600200" indent="-228600">
              <a:buFont typeface="Lucida Grande"/>
              <a:buChar char="–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080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01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94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434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67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"/>
            <a:ext cx="1812635" cy="4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7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81000" y="6400800"/>
            <a:ext cx="7772400" cy="22860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26000">
                <a:schemeClr val="accent1">
                  <a:shade val="93000"/>
                  <a:satMod val="130000"/>
                </a:schemeClr>
              </a:gs>
              <a:gs pos="96000">
                <a:schemeClr val="accent1">
                  <a:shade val="94000"/>
                  <a:satMod val="135000"/>
                  <a:alpha val="0"/>
                </a:schemeClr>
              </a:gs>
            </a:gsLst>
            <a:lin ang="3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33400" y="6383179"/>
            <a:ext cx="1555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www.toastmasters.org</a:t>
            </a:r>
            <a:endParaRPr lang="en-US" sz="1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31799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style</a:t>
            </a:r>
          </a:p>
        </p:txBody>
      </p:sp>
      <p:pic>
        <p:nvPicPr>
          <p:cNvPr id="8" name="Picture 7" descr="ToastmastersLogo-Color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88" y="6179884"/>
            <a:ext cx="702637" cy="6272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9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spc="-100">
          <a:solidFill>
            <a:schemeClr val="bg1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98463" indent="-398463" algn="l" rtl="0" eaLnBrk="1" fontAlgn="base" hangingPunct="1">
        <a:spcBef>
          <a:spcPct val="20000"/>
        </a:spcBef>
        <a:spcAft>
          <a:spcPct val="0"/>
        </a:spcAft>
        <a:buClr>
          <a:srgbClr val="CD202C"/>
        </a:buClr>
        <a:buFont typeface="Webdings" charset="2"/>
        <a:buChar char="4"/>
        <a:defRPr sz="2800" spc="-5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Wingdings" charset="0"/>
        <a:buChar char="§"/>
        <a:defRPr sz="2500" spc="-5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200" spc="-5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Lucida Grande"/>
        <a:buChar char="–"/>
        <a:defRPr sz="2000" spc="-5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charset="0"/>
        <a:buChar char="►"/>
        <a:defRPr sz="20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astmasters.org/the-navigator" TargetMode="External"/><Relationship Id="rId2" Type="http://schemas.openxmlformats.org/officeDocument/2006/relationships/hyperlink" Target="http://www.d6tm.org/pathways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d6tm.org/wp-content/uploads/Getting_Started_Using_Pathways_Base_Camp_Manager.pdfhttp:/www.d6tm.org/wp-content/uploads/Getting_Started_Using_Pathways_Base_Camp_Manager.pdf" TargetMode="External"/><Relationship Id="rId5" Type="http://schemas.openxmlformats.org/officeDocument/2006/relationships/hyperlink" Target="http://www.d6tm.org/wp-content/uploads/Pathways_Member_QuickStart.pdf" TargetMode="External"/><Relationship Id="rId4" Type="http://schemas.openxmlformats.org/officeDocument/2006/relationships/hyperlink" Target="http://www.d6tm.org/wp-content/uploads/Getting_Started_Using_Pathways.pdfhttp:/www.d6tm.org/wp-content/uploads/Getting_Started_Using_Pathways.pdf" TargetMode="Externa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All Officer Roles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Club Officer Training</a:t>
            </a:r>
          </a:p>
        </p:txBody>
      </p:sp>
    </p:spTree>
    <p:extLst>
      <p:ext uri="{BB962C8B-B14F-4D97-AF65-F5344CB8AC3E}">
        <p14:creationId xmlns:p14="http://schemas.microsoft.com/office/powerpoint/2010/main" val="113329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96875" indent="-396875">
              <a:buFont typeface="Webdings" charset="2"/>
              <a:buChar char=""/>
            </a:pPr>
            <a:r>
              <a:rPr lang="en-US" dirty="0"/>
              <a:t>Make any announcements.</a:t>
            </a:r>
          </a:p>
          <a:p>
            <a:pPr marL="396875" indent="-396875">
              <a:buFont typeface="Webdings" charset="2"/>
              <a:buChar char=""/>
            </a:pPr>
            <a:r>
              <a:rPr lang="en-US" dirty="0"/>
              <a:t>Adjourn the meeting.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33600"/>
            <a:ext cx="434340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548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>
            <a:extLst>
              <a:ext uri="{FF2B5EF4-FFF2-40B4-BE49-F238E27FC236}">
                <a16:creationId xmlns:a16="http://schemas.microsoft.com/office/drawing/2014/main" xmlns="" id="{738007A0-CC3E-2342-8E6C-0C8453CA3C1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168275"/>
            <a:ext cx="4946650" cy="640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45C2F9F-C92D-F64E-8A0A-05C60647319E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519363"/>
            <a:ext cx="7588250" cy="923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88957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>
            <a:extLst>
              <a:ext uri="{FF2B5EF4-FFF2-40B4-BE49-F238E27FC236}">
                <a16:creationId xmlns:a16="http://schemas.microsoft.com/office/drawing/2014/main" xmlns="" id="{0A82EE3E-37C7-FC43-881B-94B66A3F0B3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209550"/>
            <a:ext cx="4946650" cy="640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777B536-1EE6-6440-A29A-B1466F33809F}"/>
              </a:ext>
            </a:extLst>
          </p:cNvPr>
          <p:cNvGrpSpPr>
            <a:grpSpLocks/>
          </p:cNvGrpSpPr>
          <p:nvPr/>
        </p:nvGrpSpPr>
        <p:grpSpPr bwMode="auto">
          <a:xfrm>
            <a:off x="2647950" y="1876425"/>
            <a:ext cx="6221413" cy="1990725"/>
            <a:chOff x="1354873" y="1876076"/>
            <a:chExt cx="6221843" cy="1990725"/>
          </a:xfrm>
        </p:grpSpPr>
        <p:pic>
          <p:nvPicPr>
            <p:cNvPr id="31748" name="Picture 1">
              <a:extLst>
                <a:ext uri="{FF2B5EF4-FFF2-40B4-BE49-F238E27FC236}">
                  <a16:creationId xmlns:a16="http://schemas.microsoft.com/office/drawing/2014/main" xmlns="" id="{9B86D6FD-F2A5-184E-8CF7-74FC10697B4B}"/>
                </a:ext>
              </a:extLst>
            </p:cNvPr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236" y="1876076"/>
              <a:ext cx="3840480" cy="199072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81EE0EDB-2520-6F4E-AC04-A54AC7D9B6E5}"/>
                </a:ext>
              </a:extLst>
            </p:cNvPr>
            <p:cNvSpPr/>
            <p:nvPr/>
          </p:nvSpPr>
          <p:spPr>
            <a:xfrm>
              <a:off x="1354873" y="2041176"/>
              <a:ext cx="1755896" cy="1660525"/>
            </a:xfrm>
            <a:prstGeom prst="ellips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Arrow: Notched Right 9">
              <a:extLst>
                <a:ext uri="{FF2B5EF4-FFF2-40B4-BE49-F238E27FC236}">
                  <a16:creationId xmlns:a16="http://schemas.microsoft.com/office/drawing/2014/main" xmlns="" id="{B708A112-FB94-2F47-A597-0324819C1E25}"/>
                </a:ext>
              </a:extLst>
            </p:cNvPr>
            <p:cNvSpPr/>
            <p:nvPr/>
          </p:nvSpPr>
          <p:spPr>
            <a:xfrm>
              <a:off x="3166336" y="2687289"/>
              <a:ext cx="457232" cy="368300"/>
            </a:xfrm>
            <a:prstGeom prst="notched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7829919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D6TM: </a:t>
            </a:r>
            <a:r>
              <a:rPr lang="en-US" dirty="0">
                <a:hlinkClick r:id="rId2"/>
              </a:rPr>
              <a:t>http://www.d6tm.org/pathways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www.toastmasters.org/the-navigator</a:t>
            </a:r>
            <a:endParaRPr lang="en-US" dirty="0" smtClean="0"/>
          </a:p>
          <a:p>
            <a:r>
              <a:rPr lang="en-US" dirty="0" smtClean="0"/>
              <a:t>D6TM Pathways Chair: Rahul </a:t>
            </a:r>
            <a:r>
              <a:rPr lang="en-US" dirty="0" err="1" smtClean="0"/>
              <a:t>Kashyap</a:t>
            </a:r>
            <a:endParaRPr lang="en-US" dirty="0" smtClean="0"/>
          </a:p>
          <a:p>
            <a:r>
              <a:rPr lang="en-US" dirty="0" smtClean="0"/>
              <a:t>Navigating base camp button</a:t>
            </a:r>
          </a:p>
          <a:p>
            <a:r>
              <a:rPr lang="en-US" dirty="0"/>
              <a:t>Getting started: </a:t>
            </a:r>
            <a:r>
              <a:rPr lang="en-US" dirty="0" smtClean="0">
                <a:hlinkClick r:id="rId4"/>
              </a:rPr>
              <a:t>link</a:t>
            </a:r>
            <a:endParaRPr lang="en-US" dirty="0"/>
          </a:p>
          <a:p>
            <a:r>
              <a:rPr lang="en-US" dirty="0" smtClean="0"/>
              <a:t>Pathways </a:t>
            </a:r>
            <a:r>
              <a:rPr lang="en-US" dirty="0"/>
              <a:t>Overview (handouts: </a:t>
            </a:r>
            <a:r>
              <a:rPr lang="en-US" u="sng" dirty="0">
                <a:hlinkClick r:id="rId4"/>
              </a:rPr>
              <a:t>Getting started</a:t>
            </a:r>
            <a:r>
              <a:rPr lang="en-US" dirty="0"/>
              <a:t>, </a:t>
            </a:r>
            <a:r>
              <a:rPr lang="en-US" u="sng" dirty="0">
                <a:hlinkClick r:id="rId5"/>
              </a:rPr>
              <a:t>Quick Start</a:t>
            </a:r>
            <a:r>
              <a:rPr lang="en-US" dirty="0"/>
              <a:t>, </a:t>
            </a:r>
            <a:r>
              <a:rPr lang="en-US" u="sng" dirty="0">
                <a:hlinkClick r:id="rId6"/>
              </a:rPr>
              <a:t>Base Camp Manager quick start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98977F9-34ED-6E4F-BA70-0C9F6AB741CF}"/>
              </a:ext>
            </a:extLst>
          </p:cNvPr>
          <p:cNvSpPr txBox="1">
            <a:spLocks/>
          </p:cNvSpPr>
          <p:nvPr/>
        </p:nvSpPr>
        <p:spPr bwMode="auto">
          <a:xfrm>
            <a:off x="762000" y="152400"/>
            <a:ext cx="769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3052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charset="0"/>
                <a:cs typeface="+mj-cs"/>
              </a:rPr>
              <a:t>Resources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ヒラギノ角ゴ Pro W3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635070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138237"/>
            <a:ext cx="7639050" cy="45815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4E7314FA-E4E7-8E4D-873D-E7713E5E0405}"/>
              </a:ext>
            </a:extLst>
          </p:cNvPr>
          <p:cNvSpPr txBox="1">
            <a:spLocks/>
          </p:cNvSpPr>
          <p:nvPr/>
        </p:nvSpPr>
        <p:spPr bwMode="auto">
          <a:xfrm>
            <a:off x="685800" y="2286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 spc="-100">
                <a:solidFill>
                  <a:schemeClr val="bg1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kern="0" dirty="0" smtClean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Help with Navigation</a:t>
            </a:r>
            <a:endParaRPr lang="en-US" altLang="en-US" kern="0" dirty="0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986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Outside the Club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96875" indent="-396875">
              <a:buFont typeface="Webdings" charset="2"/>
              <a:buChar char=""/>
            </a:pPr>
            <a:r>
              <a:rPr lang="en-US" dirty="0"/>
              <a:t>Attend and vote at council meetings.</a:t>
            </a:r>
          </a:p>
          <a:p>
            <a:pPr marL="396875" indent="-396875">
              <a:buFont typeface="Webdings" charset="2"/>
              <a:buChar char=""/>
            </a:pPr>
            <a:r>
              <a:rPr lang="en-US" dirty="0"/>
              <a:t>Attend and vote at </a:t>
            </a:r>
            <a:br>
              <a:rPr lang="en-US" dirty="0"/>
            </a:br>
            <a:r>
              <a:rPr lang="en-US" dirty="0"/>
              <a:t>the Annual </a:t>
            </a:r>
            <a:br>
              <a:rPr lang="en-US" dirty="0"/>
            </a:br>
            <a:r>
              <a:rPr lang="en-US" dirty="0"/>
              <a:t>Business Meeting.</a:t>
            </a:r>
          </a:p>
          <a:p>
            <a:pPr marL="396875" indent="-396875">
              <a:buFont typeface="Webdings" charset="2"/>
              <a:buChar char=""/>
            </a:pPr>
            <a:r>
              <a:rPr lang="en-US" dirty="0"/>
              <a:t>Appoint and chair </a:t>
            </a:r>
            <a:br>
              <a:rPr lang="en-US" dirty="0"/>
            </a:br>
            <a:r>
              <a:rPr lang="en-US" dirty="0"/>
              <a:t>the audit committee.</a:t>
            </a:r>
          </a:p>
          <a:p>
            <a:pPr marL="396875" indent="-396875">
              <a:buFont typeface="Webdings" charset="2"/>
              <a:buChar char=""/>
            </a:pPr>
            <a:r>
              <a:rPr lang="en-US" dirty="0"/>
              <a:t>Appoint the nominating committee.</a:t>
            </a:r>
          </a:p>
          <a:p>
            <a:pPr marL="457200" indent="-457200">
              <a:buFont typeface="Webdings" charset="2"/>
              <a:buChar char=""/>
            </a:pPr>
            <a:endParaRPr lang="en-US" dirty="0"/>
          </a:p>
        </p:txBody>
      </p:sp>
      <p:pic>
        <p:nvPicPr>
          <p:cNvPr id="6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3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the Club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96875" indent="-396875">
              <a:buFont typeface="Webdings" charset="2"/>
              <a:buChar char=""/>
            </a:pPr>
            <a:r>
              <a:rPr lang="en-US" spc="-40" dirty="0"/>
              <a:t>Receive official correspondence from World Headquarters.</a:t>
            </a:r>
          </a:p>
          <a:p>
            <a:pPr marL="396875" indent="-396875">
              <a:buFont typeface="Webdings" charset="2"/>
              <a:buChar char=""/>
            </a:pPr>
            <a:r>
              <a:rPr lang="en-US" spc="-40" dirty="0"/>
              <a:t>Schedule and chair executive committee meetings.</a:t>
            </a:r>
          </a:p>
          <a:p>
            <a:pPr marL="396875" indent="-396875">
              <a:buFont typeface="Webdings" charset="2"/>
              <a:buChar char=""/>
            </a:pPr>
            <a:r>
              <a:rPr lang="en-US" spc="-40" dirty="0"/>
              <a:t>Develop and improve club leadership.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spc="-40" dirty="0"/>
              <a:t>Oversee</a:t>
            </a:r>
            <a:r>
              <a:rPr lang="en-US" spc="-40" dirty="0">
                <a:solidFill>
                  <a:srgbClr val="FF0000"/>
                </a:solidFill>
              </a:rPr>
              <a:t> </a:t>
            </a:r>
            <a:r>
              <a:rPr lang="en-US" spc="-40" dirty="0"/>
              <a:t>Club administration.</a:t>
            </a:r>
          </a:p>
        </p:txBody>
      </p:sp>
      <p:pic>
        <p:nvPicPr>
          <p:cNvPr id="6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75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the Club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96875" lvl="0" indent="-396875">
              <a:buFont typeface="Webdings" charset="2"/>
              <a:buChar char=""/>
            </a:pPr>
            <a:r>
              <a:rPr lang="en-US" dirty="0"/>
              <a:t>Advance club and member achievement.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dirty="0"/>
              <a:t>Interact effectively with other organization levels.</a:t>
            </a:r>
          </a:p>
        </p:txBody>
      </p:sp>
      <p:pic>
        <p:nvPicPr>
          <p:cNvPr id="8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>
            <a:off x="4572000" y="1905000"/>
            <a:ext cx="4114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Executive Committee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9030" y="1524000"/>
            <a:ext cx="4191000" cy="3429000"/>
          </a:xfrm>
        </p:spPr>
        <p:txBody>
          <a:bodyPr/>
          <a:lstStyle/>
          <a:p>
            <a:pPr marL="396875" lvl="0" indent="-396875">
              <a:buFont typeface="Webdings" charset="2"/>
              <a:buChar char=""/>
            </a:pPr>
            <a:r>
              <a:rPr lang="en-US" dirty="0"/>
              <a:t>Oversee the </a:t>
            </a:r>
            <a:br>
              <a:rPr lang="en-US" dirty="0"/>
            </a:br>
            <a:r>
              <a:rPr lang="en-US" dirty="0"/>
              <a:t>executive committee.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dirty="0"/>
              <a:t>Ensure the </a:t>
            </a:r>
            <a:br>
              <a:rPr lang="en-US" dirty="0"/>
            </a:br>
            <a:r>
              <a:rPr lang="en-US" dirty="0"/>
              <a:t>executive committee </a:t>
            </a:r>
            <a:br>
              <a:rPr lang="en-US" dirty="0"/>
            </a:br>
            <a:r>
              <a:rPr lang="en-US" dirty="0"/>
              <a:t>completes its duties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0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086600" cy="3276600"/>
          </a:xfrm>
        </p:spPr>
        <p:txBody>
          <a:bodyPr/>
          <a:lstStyle/>
          <a:p>
            <a:pPr marL="1084263" lvl="1" indent="-341313">
              <a:spcBef>
                <a:spcPts val="1272"/>
              </a:spcBef>
              <a:buFont typeface="Webdings" charset="2"/>
              <a:buChar char=""/>
            </a:pPr>
            <a:r>
              <a:rPr lang="en-US" sz="2800" dirty="0"/>
              <a:t>Create a club budget.</a:t>
            </a:r>
          </a:p>
          <a:p>
            <a:pPr marL="1084263" lvl="1" indent="-341313">
              <a:spcBef>
                <a:spcPts val="1272"/>
              </a:spcBef>
              <a:buFont typeface="Webdings" charset="2"/>
              <a:buChar char=""/>
            </a:pPr>
            <a:r>
              <a:rPr lang="en-US" sz="2800" dirty="0"/>
              <a:t>Compete a Club Success Plan.</a:t>
            </a:r>
          </a:p>
          <a:p>
            <a:pPr marL="1084263" lvl="1" indent="-341313">
              <a:spcBef>
                <a:spcPts val="1272"/>
              </a:spcBef>
              <a:buFont typeface="Webdings" charset="2"/>
              <a:buChar char=""/>
            </a:pPr>
            <a:r>
              <a:rPr lang="en-US" sz="2800" dirty="0"/>
              <a:t>Strategize for success in the Distinguished Club Program.</a:t>
            </a:r>
          </a:p>
          <a:p>
            <a:pPr marL="1084263" lvl="1" indent="-341313">
              <a:spcBef>
                <a:spcPts val="1272"/>
              </a:spcBef>
              <a:buFont typeface="Webdings" charset="2"/>
              <a:buChar char=""/>
            </a:pPr>
            <a:r>
              <a:rPr lang="en-US" sz="2800" dirty="0"/>
              <a:t>Create and oversee other club committees as necessary.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Committee Duties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09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75" indent="-396875">
              <a:buFont typeface="Webdings" charset="2"/>
              <a:buChar char=""/>
            </a:pPr>
            <a:r>
              <a:rPr lang="en-US" dirty="0"/>
              <a:t>Attend district-sponsored club-officer </a:t>
            </a:r>
            <a:br>
              <a:rPr lang="en-US" dirty="0"/>
            </a:br>
            <a:r>
              <a:rPr lang="en-US" dirty="0"/>
              <a:t>training program.</a:t>
            </a:r>
          </a:p>
          <a:p>
            <a:pPr marL="396875" indent="-396875">
              <a:buFont typeface="Webdings" charset="2"/>
              <a:buChar char=""/>
            </a:pPr>
            <a:r>
              <a:rPr lang="en-US" dirty="0"/>
              <a:t>Read materials.</a:t>
            </a:r>
          </a:p>
          <a:p>
            <a:pPr marL="396875" indent="-396875">
              <a:buFont typeface="Webdings" charset="2"/>
              <a:buChar char=""/>
            </a:pPr>
            <a:r>
              <a:rPr lang="en-US" dirty="0"/>
              <a:t>Meet with outgoing executive committee.</a:t>
            </a:r>
          </a:p>
          <a:p>
            <a:pPr marL="396875" indent="-396875">
              <a:buFont typeface="Webdings" charset="2"/>
              <a:buChar char=""/>
            </a:pPr>
            <a:r>
              <a:rPr lang="en-US" dirty="0"/>
              <a:t>Meet with outgoing president.</a:t>
            </a:r>
          </a:p>
          <a:p>
            <a:pPr marL="396875" indent="-396875">
              <a:buFont typeface="Webdings" charset="2"/>
              <a:buChar char=""/>
            </a:pPr>
            <a:r>
              <a:rPr lang="en-US" dirty="0"/>
              <a:t>Meet with current executive committee.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63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Vice President Education (VPE)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Club Officer Training</a:t>
            </a:r>
          </a:p>
        </p:txBody>
      </p:sp>
    </p:spTree>
    <p:extLst>
      <p:ext uri="{BB962C8B-B14F-4D97-AF65-F5344CB8AC3E}">
        <p14:creationId xmlns:p14="http://schemas.microsoft.com/office/powerpoint/2010/main" val="2763230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VPE Role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33400"/>
            <a:ext cx="4476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447800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VPE Responsibilities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649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President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Club Officer Training</a:t>
            </a:r>
          </a:p>
        </p:txBody>
      </p:sp>
    </p:spTree>
    <p:extLst>
      <p:ext uri="{BB962C8B-B14F-4D97-AF65-F5344CB8AC3E}">
        <p14:creationId xmlns:p14="http://schemas.microsoft.com/office/powerpoint/2010/main" val="18496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Club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3048000"/>
          </a:xfrm>
        </p:spPr>
        <p:txBody>
          <a:bodyPr/>
          <a:lstStyle/>
          <a:p>
            <a:pPr marL="396875" lvl="0" indent="-396875">
              <a:buFont typeface="Webdings" charset="2"/>
              <a:buChar char=""/>
            </a:pPr>
            <a:r>
              <a:rPr lang="en-US" dirty="0"/>
              <a:t>Before Club Meetings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dirty="0"/>
              <a:t>Upon Arrival at </a:t>
            </a:r>
            <a:br>
              <a:rPr lang="en-US" dirty="0"/>
            </a:br>
            <a:r>
              <a:rPr lang="en-US" dirty="0"/>
              <a:t>Club Meetings</a:t>
            </a:r>
          </a:p>
          <a:p>
            <a:pPr marL="396875" indent="-396875">
              <a:buFont typeface="Webdings" charset="2"/>
              <a:buChar char=""/>
            </a:pPr>
            <a:r>
              <a:rPr lang="en-US" dirty="0"/>
              <a:t>During Club Meetings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/>
          <a:stretch/>
        </p:blipFill>
        <p:spPr>
          <a:xfrm>
            <a:off x="4572000" y="2133600"/>
            <a:ext cx="4016820" cy="2895600"/>
          </a:xfrm>
        </p:spPr>
      </p:pic>
      <p:sp>
        <p:nvSpPr>
          <p:cNvPr id="4" name="TextBox 3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02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Review scheduled roles.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Offer support to the Toastmaster.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Schedule education sessions.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/>
          <a:stretch/>
        </p:blipFill>
        <p:spPr>
          <a:xfrm>
            <a:off x="4544300" y="2176725"/>
            <a:ext cx="4129270" cy="2895600"/>
          </a:xfrm>
        </p:spPr>
      </p:pic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21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Encourage presentations </a:t>
            </a:r>
            <a:r>
              <a:rPr lang="en-US" dirty="0"/>
              <a:t>from The Successful Club Series (Item 289).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Notify the club president of education awards.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/>
          <a:stretch/>
        </p:blipFill>
        <p:spPr>
          <a:xfrm>
            <a:off x="4544300" y="2176725"/>
            <a:ext cx="4129270" cy="2895600"/>
          </a:xfrm>
        </p:spPr>
      </p:pic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4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Upon Arrival at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Verify assigned members have arrived and are prepared.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Remind </a:t>
            </a:r>
            <a:r>
              <a:rPr lang="en-US" dirty="0" smtClean="0"/>
              <a:t>speakers to </a:t>
            </a:r>
            <a:r>
              <a:rPr lang="en-US" dirty="0"/>
              <a:t>select an evaluator.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Assist the Toastmaster.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2624" y="1524000"/>
            <a:ext cx="305077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65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Upon Arrival at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Greet guests.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Inform </a:t>
            </a:r>
            <a:r>
              <a:rPr lang="en-US" dirty="0" err="1"/>
              <a:t>Topicsmaster</a:t>
            </a:r>
            <a:r>
              <a:rPr lang="en-US" dirty="0"/>
              <a:t> of any guests willing to participate.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2624" y="1524000"/>
            <a:ext cx="305077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VPE</a:t>
            </a:r>
          </a:p>
        </p:txBody>
      </p:sp>
    </p:spTree>
    <p:extLst>
      <p:ext uri="{BB962C8B-B14F-4D97-AF65-F5344CB8AC3E}">
        <p14:creationId xmlns:p14="http://schemas.microsoft.com/office/powerpoint/2010/main" val="3842228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Initial project completion records</a:t>
            </a:r>
            <a:r>
              <a:rPr lang="en-US" dirty="0" smtClean="0"/>
              <a:t>. (</a:t>
            </a:r>
            <a:r>
              <a:rPr lang="en-US" dirty="0" smtClean="0"/>
              <a:t>old system).</a:t>
            </a:r>
            <a:endParaRPr lang="en-US" dirty="0" smtClean="0"/>
          </a:p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Approve Pathways levels</a:t>
            </a:r>
            <a:endParaRPr lang="en-US" dirty="0"/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Ensure members fill out award applications.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Recognize members for achievements.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33600"/>
            <a:ext cx="4343400" cy="2895600"/>
          </a:xfrm>
        </p:spPr>
      </p:pic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VPE</a:t>
            </a:r>
          </a:p>
        </p:txBody>
      </p:sp>
    </p:spTree>
    <p:extLst>
      <p:ext uri="{BB962C8B-B14F-4D97-AF65-F5344CB8AC3E}">
        <p14:creationId xmlns:p14="http://schemas.microsoft.com/office/powerpoint/2010/main" val="2981794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Preside over meeting when necessary.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Answer education program or speech contest questions.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33600"/>
            <a:ext cx="434340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VPE</a:t>
            </a:r>
          </a:p>
        </p:txBody>
      </p:sp>
    </p:spTree>
    <p:extLst>
      <p:ext uri="{BB962C8B-B14F-4D97-AF65-F5344CB8AC3E}">
        <p14:creationId xmlns:p14="http://schemas.microsoft.com/office/powerpoint/2010/main" val="709137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Outside the Club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Plan club meetings.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Promote participation in the education program.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Orient new members.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Encourage new members to participate.</a:t>
            </a:r>
          </a:p>
        </p:txBody>
      </p:sp>
      <p:pic>
        <p:nvPicPr>
          <p:cNvPr id="6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VPE</a:t>
            </a:r>
          </a:p>
        </p:txBody>
      </p:sp>
    </p:spTree>
    <p:extLst>
      <p:ext uri="{BB962C8B-B14F-4D97-AF65-F5344CB8AC3E}">
        <p14:creationId xmlns:p14="http://schemas.microsoft.com/office/powerpoint/2010/main" val="2118776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the Club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ebdings" charset="2"/>
              <a:buChar char=""/>
            </a:pPr>
            <a:r>
              <a:rPr lang="en-US" dirty="0"/>
              <a:t>Assign a mentor.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Attend club executive committee meetings.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Attend district council meetings.</a:t>
            </a:r>
          </a:p>
        </p:txBody>
      </p:sp>
      <p:pic>
        <p:nvPicPr>
          <p:cNvPr id="6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VPE</a:t>
            </a:r>
          </a:p>
        </p:txBody>
      </p:sp>
    </p:spTree>
    <p:extLst>
      <p:ext uri="{BB962C8B-B14F-4D97-AF65-F5344CB8AC3E}">
        <p14:creationId xmlns:p14="http://schemas.microsoft.com/office/powerpoint/2010/main" val="2118872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the Club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Facilitate </a:t>
            </a:r>
            <a:r>
              <a:rPr lang="en-US"/>
              <a:t>member progress on Base Camp.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Arrange for your replacement or assistance.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Prepare your successor for office.</a:t>
            </a:r>
          </a:p>
        </p:txBody>
      </p:sp>
      <p:pic>
        <p:nvPicPr>
          <p:cNvPr id="8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VPE</a:t>
            </a:r>
          </a:p>
        </p:txBody>
      </p:sp>
    </p:spTree>
    <p:extLst>
      <p:ext uri="{BB962C8B-B14F-4D97-AF65-F5344CB8AC3E}">
        <p14:creationId xmlns:p14="http://schemas.microsoft.com/office/powerpoint/2010/main" val="415008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lnSpc>
                <a:spcPct val="90000"/>
              </a:lnSpc>
              <a:spcBef>
                <a:spcPts val="1272"/>
              </a:spcBef>
              <a:buFont typeface="Webdings" charset="2"/>
              <a:buChar char=""/>
            </a:pPr>
            <a:r>
              <a:rPr lang="en-US" dirty="0"/>
              <a:t>Identify your role</a:t>
            </a:r>
          </a:p>
          <a:p>
            <a:pPr marL="457200" lvl="0" indent="-457200">
              <a:lnSpc>
                <a:spcPct val="90000"/>
              </a:lnSpc>
              <a:spcBef>
                <a:spcPts val="1272"/>
              </a:spcBef>
              <a:buFont typeface="Webdings" charset="2"/>
              <a:buChar char=""/>
            </a:pPr>
            <a:r>
              <a:rPr lang="en-US" dirty="0"/>
              <a:t>Fulfill your responsibilities</a:t>
            </a:r>
          </a:p>
          <a:p>
            <a:pPr marL="457200" lvl="0" indent="-457200">
              <a:lnSpc>
                <a:spcPct val="90000"/>
              </a:lnSpc>
              <a:spcBef>
                <a:spcPts val="1272"/>
              </a:spcBef>
              <a:buFont typeface="Webdings" charset="2"/>
              <a:buChar char=""/>
            </a:pPr>
            <a:r>
              <a:rPr lang="en-US" dirty="0"/>
              <a:t>Find resources that help you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57400"/>
            <a:ext cx="4229100" cy="3171825"/>
          </a:xfrm>
        </p:spPr>
      </p:pic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>
            <a:off x="4572000" y="1905000"/>
            <a:ext cx="4114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Executive Committee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9030" y="1524000"/>
            <a:ext cx="4191000" cy="3429000"/>
          </a:xfrm>
        </p:spPr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Prepare and present education program reports.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Share information on upcoming speech contests.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VPE</a:t>
            </a:r>
          </a:p>
        </p:txBody>
      </p:sp>
    </p:spTree>
    <p:extLst>
      <p:ext uri="{BB962C8B-B14F-4D97-AF65-F5344CB8AC3E}">
        <p14:creationId xmlns:p14="http://schemas.microsoft.com/office/powerpoint/2010/main" val="2631662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Attend district-sponsored club-officer training program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Read materials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Meet with the outgoing executive committee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Meet with the outgoing VPE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Meet with the current executive </a:t>
            </a:r>
            <a:r>
              <a:rPr lang="en-US" dirty="0" smtClean="0"/>
              <a:t>committee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education </a:t>
            </a:r>
            <a:r>
              <a:rPr lang="en-US" dirty="0" smtClean="0"/>
              <a:t>committee - 1-3 </a:t>
            </a:r>
            <a:r>
              <a:rPr lang="en-US" dirty="0"/>
              <a:t>members to </a:t>
            </a:r>
            <a:r>
              <a:rPr lang="en-US" dirty="0" smtClean="0"/>
              <a:t>serve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Meet </a:t>
            </a:r>
            <a:r>
              <a:rPr lang="en-US" dirty="0"/>
              <a:t>with each </a:t>
            </a:r>
            <a:r>
              <a:rPr lang="en-US" dirty="0" smtClean="0"/>
              <a:t>member: discuss educational </a:t>
            </a:r>
            <a:r>
              <a:rPr lang="en-US" dirty="0"/>
              <a:t>goals</a:t>
            </a:r>
          </a:p>
          <a:p>
            <a:pPr marL="457200" lvl="0" indent="-457200">
              <a:buFont typeface="Webdings" charset="2"/>
              <a:buChar char="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VPE</a:t>
            </a:r>
          </a:p>
        </p:txBody>
      </p:sp>
    </p:spTree>
    <p:extLst>
      <p:ext uri="{BB962C8B-B14F-4D97-AF65-F5344CB8AC3E}">
        <p14:creationId xmlns:p14="http://schemas.microsoft.com/office/powerpoint/2010/main" val="2855564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Vice President Membership (VPM)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Club Officer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VPM Role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33400"/>
            <a:ext cx="4476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447800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06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VPM Responsibilities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53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Club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Make a list of new members.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Have a few Guest Packets (Item 387).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Contact former guests and members who have not been attending meetings.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/>
          <a:stretch/>
        </p:blipFill>
        <p:spPr>
          <a:xfrm>
            <a:off x="4544300" y="2176725"/>
            <a:ext cx="4129270" cy="2895600"/>
          </a:xfrm>
        </p:spPr>
      </p:pic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Upon Arrival at Club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Greet all guests and members.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Provide all guests with Guest Packets (Item 387).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Answer questions guests may have.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2624" y="1524000"/>
            <a:ext cx="305077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Meet with guests to answer questions.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Invite guests to join the club.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Help guests complete the membership application.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4009" y="15240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Outside the Club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ebdings" charset="2"/>
              <a:buChar char=""/>
            </a:pPr>
            <a:r>
              <a:rPr lang="en-US" dirty="0"/>
              <a:t>Follow up on and keep track of guests.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Conduct </a:t>
            </a:r>
            <a:r>
              <a:rPr lang="en-US" dirty="0"/>
              <a:t>membership-building programs.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Promote membership goals.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Promote membership-building contests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Outside the Club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ebdings" charset="2"/>
              <a:buChar char=""/>
            </a:pPr>
            <a:r>
              <a:rPr lang="en-US" dirty="0"/>
              <a:t>Bring membership applications.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Assist the vice president public relations.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Ensure meeting information is correct.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Attend club executive committee meetings.</a:t>
            </a:r>
          </a:p>
        </p:txBody>
      </p:sp>
      <p:pic>
        <p:nvPicPr>
          <p:cNvPr id="6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 Role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33400"/>
            <a:ext cx="4476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krynerson\Desktop\Club Officers PPT\Club Presiden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1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Outside the Club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Attend and vote at area council meetings.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Arrange for your replacement or assistance.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Prepare your successor for office.</a:t>
            </a:r>
          </a:p>
        </p:txBody>
      </p:sp>
      <p:pic>
        <p:nvPicPr>
          <p:cNvPr id="8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>
            <a:off x="4572000" y="1905000"/>
            <a:ext cx="4114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Executive Committee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9030" y="1524000"/>
            <a:ext cx="4191000" cy="3429000"/>
          </a:xfrm>
        </p:spPr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Organize and conduct membership contests.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Report on club membership.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Attend district-sponsored club-officer training program.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Read materials.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Meet with outgoing executive committee.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Meet with outgoing vice president membership.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Meet with current executive committee.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Invite one to three members to serve on membership committee.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Conduct a member survey on Moments of Truth session.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Create/Revise </a:t>
            </a:r>
            <a:r>
              <a:rPr lang="en-US" dirty="0"/>
              <a:t>Guest Welcome kits.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Order any required materials.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Vice President Public Relations (VPPR)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Club Officer Training</a:t>
            </a:r>
          </a:p>
        </p:txBody>
      </p:sp>
    </p:spTree>
    <p:extLst>
      <p:ext uri="{BB962C8B-B14F-4D97-AF65-F5344CB8AC3E}">
        <p14:creationId xmlns:p14="http://schemas.microsoft.com/office/powerpoint/2010/main" val="1886189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VPPR Role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33400"/>
            <a:ext cx="4476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447800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6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VPPR Responsibilities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5655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Club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3048000"/>
          </a:xfrm>
        </p:spPr>
        <p:txBody>
          <a:bodyPr/>
          <a:lstStyle/>
          <a:p>
            <a:pPr marL="396875" lvl="0" indent="-396875">
              <a:buFont typeface="Webdings" charset="2"/>
              <a:buChar char=""/>
            </a:pPr>
            <a:r>
              <a:rPr lang="en-US" dirty="0"/>
              <a:t>Before Club Meetings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dirty="0"/>
              <a:t>Upon Arrival at </a:t>
            </a:r>
            <a:br>
              <a:rPr lang="en-US" dirty="0"/>
            </a:br>
            <a:r>
              <a:rPr lang="en-US" dirty="0"/>
              <a:t>Club Meetings</a:t>
            </a:r>
          </a:p>
          <a:p>
            <a:pPr marL="396875" indent="-396875">
              <a:buFont typeface="Webdings" charset="2"/>
              <a:buChar char=""/>
            </a:pPr>
            <a:r>
              <a:rPr lang="en-US" dirty="0"/>
              <a:t>During Club Meetings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/>
          <a:stretch/>
        </p:blipFill>
        <p:spPr>
          <a:xfrm>
            <a:off x="4572000" y="2133600"/>
            <a:ext cx="40168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871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Verify that information on website and social media is correct.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Order promotional materials.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/>
          <a:stretch/>
        </p:blipFill>
        <p:spPr>
          <a:xfrm>
            <a:off x="4544300" y="2176725"/>
            <a:ext cx="4129270" cy="2895600"/>
          </a:xfrm>
        </p:spPr>
      </p:pic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731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During Club </a:t>
            </a:r>
            <a:r>
              <a:rPr lang="en-US" dirty="0"/>
              <a:t>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Distribute promotional materials.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Report results of public relations efforts.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Announce public relations campaigns.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Solicit volunteers.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00" y="2248102"/>
            <a:ext cx="4129270" cy="2752846"/>
          </a:xfrm>
        </p:spPr>
      </p:pic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6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 Responsibilities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801573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Outside the Club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ebdings" charset="2"/>
              <a:buChar char=""/>
            </a:pPr>
            <a:r>
              <a:rPr lang="en-US" dirty="0"/>
              <a:t>Publicize the Toastmasters brand.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Promote the club.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Maintain the club website.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Join a Toastmasters-moderated social networking website.</a:t>
            </a:r>
          </a:p>
        </p:txBody>
      </p:sp>
      <p:pic>
        <p:nvPicPr>
          <p:cNvPr id="6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63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the Club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ebdings" charset="2"/>
              <a:buChar char=""/>
            </a:pPr>
            <a:r>
              <a:rPr lang="en-US" dirty="0"/>
              <a:t>Produce and distribute a club newsletter.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Promote membership programs.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Attend club executive committee meetings.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Attend other Toastmasters events.</a:t>
            </a:r>
          </a:p>
        </p:txBody>
      </p:sp>
      <p:pic>
        <p:nvPicPr>
          <p:cNvPr id="6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039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the Club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ebdings" charset="2"/>
              <a:buChar char=""/>
            </a:pPr>
            <a:r>
              <a:rPr lang="en-US" dirty="0"/>
              <a:t>Arrange your replacement or assistance.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Prepare your successor for office.</a:t>
            </a:r>
          </a:p>
        </p:txBody>
      </p:sp>
      <p:pic>
        <p:nvPicPr>
          <p:cNvPr id="8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692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>
            <a:off x="4572000" y="1905000"/>
            <a:ext cx="4114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Executive Committee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9030" y="1524000"/>
            <a:ext cx="4191000" cy="3429000"/>
          </a:xfrm>
        </p:spPr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Provide a public relations report.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Propose new promotion ideas.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26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Attend district-sponsored club-officer training program.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Read materials.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Meet with outgoing executive committee.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Meet with outgoing </a:t>
            </a:r>
            <a:r>
              <a:rPr lang="en-US" dirty="0" smtClean="0"/>
              <a:t>VPPR.</a:t>
            </a:r>
            <a:endParaRPr lang="en-US" dirty="0"/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Meet with current executive committee</a:t>
            </a:r>
            <a:r>
              <a:rPr lang="en-US" dirty="0" smtClean="0"/>
              <a:t>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Public </a:t>
            </a:r>
            <a:r>
              <a:rPr lang="en-US" dirty="0"/>
              <a:t>relations </a:t>
            </a:r>
            <a:r>
              <a:rPr lang="en-US" dirty="0" smtClean="0"/>
              <a:t>committee: 1-3 members.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372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Review and order public relations materials.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Solicit articles for website.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Develop media list.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VPPR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661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Secretary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Club Officer Training</a:t>
            </a:r>
          </a:p>
        </p:txBody>
      </p:sp>
    </p:spTree>
    <p:extLst>
      <p:ext uri="{BB962C8B-B14F-4D97-AF65-F5344CB8AC3E}">
        <p14:creationId xmlns:p14="http://schemas.microsoft.com/office/powerpoint/2010/main" val="18188392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Secretary Role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33400"/>
            <a:ext cx="4476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447800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50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Secretary Responsibilities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26065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Club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3048000"/>
          </a:xfrm>
        </p:spPr>
        <p:txBody>
          <a:bodyPr/>
          <a:lstStyle/>
          <a:p>
            <a:pPr marL="396875" lvl="0" indent="-396875">
              <a:buFont typeface="Webdings" charset="2"/>
              <a:buChar char=""/>
            </a:pPr>
            <a:r>
              <a:rPr lang="en-US" dirty="0"/>
              <a:t>Before Club Meetings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dirty="0"/>
              <a:t>Upon Arrival at </a:t>
            </a:r>
            <a:br>
              <a:rPr lang="en-US" dirty="0"/>
            </a:br>
            <a:r>
              <a:rPr lang="en-US" dirty="0"/>
              <a:t>Club Meetings</a:t>
            </a:r>
          </a:p>
          <a:p>
            <a:pPr marL="396875" indent="-396875">
              <a:buFont typeface="Webdings" charset="2"/>
              <a:buChar char=""/>
            </a:pPr>
            <a:r>
              <a:rPr lang="en-US" dirty="0"/>
              <a:t>During Club Meetings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/>
          <a:stretch/>
        </p:blipFill>
        <p:spPr>
          <a:xfrm>
            <a:off x="4572000" y="2133600"/>
            <a:ext cx="40168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Secretary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5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Club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3048000"/>
          </a:xfrm>
        </p:spPr>
        <p:txBody>
          <a:bodyPr/>
          <a:lstStyle/>
          <a:p>
            <a:pPr marL="396875" lvl="0" indent="-396875">
              <a:buFont typeface="Webdings" charset="2"/>
              <a:buChar char=""/>
            </a:pPr>
            <a:r>
              <a:rPr lang="en-US" dirty="0"/>
              <a:t>Before Club Meetings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dirty="0"/>
              <a:t>Upon Arrival at </a:t>
            </a:r>
            <a:br>
              <a:rPr lang="en-US" dirty="0"/>
            </a:br>
            <a:r>
              <a:rPr lang="en-US" dirty="0"/>
              <a:t>Club Meetings</a:t>
            </a:r>
          </a:p>
          <a:p>
            <a:pPr marL="396875" indent="-396875">
              <a:buFont typeface="Webdings" charset="2"/>
              <a:buChar char=""/>
            </a:pPr>
            <a:r>
              <a:rPr lang="en-US" dirty="0"/>
              <a:t>During Club Meetings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/>
          <a:stretch/>
        </p:blipFill>
        <p:spPr>
          <a:xfrm>
            <a:off x="4572000" y="2133600"/>
            <a:ext cx="40168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Post the previous minutes.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Prepare a list of actions for the president.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Update the club’s officer list.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/>
          <a:stretch/>
        </p:blipFill>
        <p:spPr>
          <a:xfrm>
            <a:off x="4544300" y="2176725"/>
            <a:ext cx="4129270" cy="2895600"/>
          </a:xfrm>
        </p:spPr>
      </p:pic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Secretary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606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Upon Arrival at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Circulate attendance sheet and guest book.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2624" y="1524000"/>
            <a:ext cx="305077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Secretary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08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Read previous minutes, note amendments, record current meeting minutes.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00" y="2248102"/>
            <a:ext cx="4129270" cy="2752846"/>
          </a:xfrm>
        </p:spPr>
      </p:pic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Secretary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297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Outside the Club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ebdings" charset="2"/>
              <a:buChar char=""/>
            </a:pPr>
            <a:r>
              <a:rPr lang="en-US" dirty="0"/>
              <a:t>Maintain accurate roster.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Submit club officer list.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Handle correspondence.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Keep club files.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Attend club executive committee meetings.</a:t>
            </a:r>
          </a:p>
        </p:txBody>
      </p:sp>
      <p:pic>
        <p:nvPicPr>
          <p:cNvPr id="6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Secretary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919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the Club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ebdings" charset="2"/>
              <a:buChar char=""/>
            </a:pPr>
            <a:r>
              <a:rPr lang="en-US" dirty="0"/>
              <a:t>Vote at international business meetings.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Facilitate member progress in Base Camp.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Arrange for your replacement or assistance.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Prepare your successor for office.</a:t>
            </a:r>
          </a:p>
        </p:txBody>
      </p:sp>
      <p:pic>
        <p:nvPicPr>
          <p:cNvPr id="6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Secretary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735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>
            <a:off x="4572000" y="1905000"/>
            <a:ext cx="4114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Executive Committee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9030" y="1524000"/>
            <a:ext cx="4191000" cy="3429000"/>
          </a:xfrm>
        </p:spPr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Read the previous meeting minutes.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Note amendments.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Record current meeting minutes.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Secretary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814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Treasurer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Club Officer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 Role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33400"/>
            <a:ext cx="4476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447800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 Responsibilities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81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Club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3048000"/>
          </a:xfrm>
        </p:spPr>
        <p:txBody>
          <a:bodyPr/>
          <a:lstStyle/>
          <a:p>
            <a:pPr marL="396875" lvl="0" indent="-396875">
              <a:buFont typeface="Webdings" charset="2"/>
              <a:buChar char=""/>
            </a:pPr>
            <a:r>
              <a:rPr lang="en-US" dirty="0" smtClean="0"/>
              <a:t>Before Club Meetings</a:t>
            </a:r>
          </a:p>
          <a:p>
            <a:pPr marL="396875" indent="-396875">
              <a:buFont typeface="Webdings" charset="2"/>
              <a:buChar char=""/>
            </a:pPr>
            <a:r>
              <a:rPr lang="en-US" smtClean="0"/>
              <a:t>During </a:t>
            </a:r>
            <a:r>
              <a:rPr lang="en-US" dirty="0" smtClean="0"/>
              <a:t>Club Meetings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/>
          <a:stretch/>
        </p:blipFill>
        <p:spPr>
          <a:xfrm>
            <a:off x="4572000" y="2133600"/>
            <a:ext cx="40168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Treasurer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96875" lvl="0" indent="-396875">
              <a:buFont typeface="Webdings" charset="2"/>
              <a:buChar char=""/>
            </a:pPr>
            <a:r>
              <a:rPr lang="en-US" dirty="0"/>
              <a:t>Ask VPE about special recognition or member inductions.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dirty="0"/>
              <a:t>Plan the business portion of the meeting.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dirty="0"/>
              <a:t>Review parliamentary procedure.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/>
          <a:stretch/>
        </p:blipFill>
        <p:spPr>
          <a:xfrm>
            <a:off x="4544300" y="2176725"/>
            <a:ext cx="4129270" cy="2895600"/>
          </a:xfrm>
        </p:spPr>
      </p:pic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Club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Prepare a financial report.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/>
          <a:stretch/>
        </p:blipFill>
        <p:spPr>
          <a:xfrm>
            <a:off x="4544300" y="2176725"/>
            <a:ext cx="4129270" cy="2895600"/>
          </a:xfrm>
        </p:spPr>
      </p:pic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Treasurer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Club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Collect membership dues.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Report on club finances.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00" y="2248102"/>
            <a:ext cx="4129270" cy="2752846"/>
          </a:xfrm>
        </p:spPr>
      </p:pic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Treasurer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Outside the Club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Prepare a budget.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Provide bank with a bank signatory card.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Collect and pay dues.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Submit new member applications.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Issue checks for club expenses.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Keep financial records.</a:t>
            </a:r>
          </a:p>
        </p:txBody>
      </p:sp>
      <p:pic>
        <p:nvPicPr>
          <p:cNvPr id="6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Treasurer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Outside the Club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Present financial reports.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Submit club accounts for audit.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Attend executive committee meetings.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Reconcile deposits, expenditures and cash on hand.</a:t>
            </a:r>
          </a:p>
        </p:txBody>
      </p:sp>
      <p:pic>
        <p:nvPicPr>
          <p:cNvPr id="6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Treasurer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Outside the Club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Ensure club meets government tax regulations.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Receive financial correspondence.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Prepare for audit committee.</a:t>
            </a:r>
          </a:p>
        </p:txBody>
      </p:sp>
      <p:pic>
        <p:nvPicPr>
          <p:cNvPr id="6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Treasurer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>
            <a:off x="4572000" y="1905000"/>
            <a:ext cx="4114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Executive Committee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9030" y="1524000"/>
            <a:ext cx="4191000" cy="3429000"/>
          </a:xfrm>
        </p:spPr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Prepare a budget.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Present financial reports.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Submit club accounts for audit.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Work with executive committee on Club Success Plan.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Treasurer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ebdings" charset="2"/>
              <a:buChar char=""/>
            </a:pPr>
            <a:r>
              <a:rPr lang="en-US" dirty="0"/>
              <a:t>Attend district-sponsored club-officer training program.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Read materials.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Meet with outgoing executive committee.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Meet with outgoing treasurer.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Meet with current executive committee.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Review Policies and Protocol.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Prepare a budget.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Treasurer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ebdings" charset="2"/>
              <a:buChar char=""/>
            </a:pPr>
            <a:r>
              <a:rPr lang="en-US" dirty="0"/>
              <a:t>Review records, financial reports and audit committee’s report.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Provide bank with a signatory card.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Create a record-keeping system, if needed.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Treasurer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Sergeant at Arms (SAA)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Club Officer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SAA Role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33400"/>
            <a:ext cx="4476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447800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90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Upon Arrival at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96875" lvl="0" indent="-396875">
              <a:buFont typeface="Webdings" charset="2"/>
              <a:buChar char=""/>
            </a:pPr>
            <a:r>
              <a:rPr lang="en-US" dirty="0"/>
              <a:t>Review the meeting agenda.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dirty="0"/>
              <a:t>Greet guests and members.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2624" y="1524000"/>
            <a:ext cx="305077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SAA Responsibilities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47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Club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3048000"/>
          </a:xfrm>
        </p:spPr>
        <p:txBody>
          <a:bodyPr/>
          <a:lstStyle/>
          <a:p>
            <a:pPr marL="396875" lvl="0" indent="-396875">
              <a:buFont typeface="Webdings" charset="2"/>
              <a:buChar char=""/>
            </a:pPr>
            <a:r>
              <a:rPr lang="en-US" dirty="0" smtClean="0"/>
              <a:t>Before Club Meetings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dirty="0" smtClean="0"/>
              <a:t>Upon Arrival at </a:t>
            </a:r>
            <a:br>
              <a:rPr lang="en-US" dirty="0" smtClean="0"/>
            </a:br>
            <a:r>
              <a:rPr lang="en-US" dirty="0" smtClean="0"/>
              <a:t>Club Meetings</a:t>
            </a:r>
          </a:p>
          <a:p>
            <a:pPr marL="396875" indent="-396875">
              <a:buFont typeface="Webdings" charset="2"/>
              <a:buChar char=""/>
            </a:pPr>
            <a:r>
              <a:rPr lang="en-US" dirty="0" smtClean="0"/>
              <a:t>During Club Meetings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/>
          <a:stretch/>
        </p:blipFill>
        <p:spPr>
          <a:xfrm>
            <a:off x="4572000" y="2133600"/>
            <a:ext cx="40168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Club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Confirm room reservation.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Ensure there are club supplies.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/>
          <a:stretch/>
        </p:blipFill>
        <p:spPr>
          <a:xfrm>
            <a:off x="4544300" y="2176725"/>
            <a:ext cx="4129270" cy="2895600"/>
          </a:xfrm>
        </p:spPr>
      </p:pic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Upon Arrival at Club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Arrange meeting room early.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Arrange tables and chairs.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Set out meeting materials and promotional materials.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2624" y="1524000"/>
            <a:ext cx="305077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Upon Arrival at Club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Check room temperature.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Ask guests to sign the Guest Book.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2624" y="1524000"/>
            <a:ext cx="305077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Club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Welcome late arrivals.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Coordinate food service, if any.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Collect ballots and tally votes when necessary.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00" y="2248102"/>
            <a:ext cx="4129270" cy="2752846"/>
          </a:xfrm>
        </p:spPr>
      </p:pic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Club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Return room to original configuration.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Pack up and store materials.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Dispose of trash.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524000"/>
            <a:ext cx="3048000" cy="4572000"/>
          </a:xfrm>
        </p:spPr>
      </p:pic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Outside the Club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Schedule meeting location.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Ensure adequate supplies are available.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Attend executive committee meetings.</a:t>
            </a:r>
          </a:p>
        </p:txBody>
      </p:sp>
      <p:pic>
        <p:nvPicPr>
          <p:cNvPr id="6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Outside the Club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Arrange your replacement or assistance.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Prepare your successor for office.</a:t>
            </a:r>
          </a:p>
        </p:txBody>
      </p:sp>
      <p:pic>
        <p:nvPicPr>
          <p:cNvPr id="6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  <p:sp>
        <p:nvSpPr>
          <p:cNvPr id="5" name="TextBox 4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>
            <a:off x="4572000" y="1905000"/>
            <a:ext cx="4114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Executive Committee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9030" y="1524000"/>
            <a:ext cx="4191000" cy="3429000"/>
          </a:xfrm>
        </p:spPr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Update the executive committee on the club meeting space status.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Work to coordinate meeting space.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Chair social and reception committee.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Replace items as needed.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96875" indent="-396875">
              <a:lnSpc>
                <a:spcPct val="90000"/>
              </a:lnSpc>
              <a:spcBef>
                <a:spcPts val="600"/>
              </a:spcBef>
              <a:buFont typeface="Webdings" charset="2"/>
              <a:buChar char=""/>
            </a:pPr>
            <a:r>
              <a:rPr lang="en-US" dirty="0"/>
              <a:t>Call the meeting </a:t>
            </a:r>
            <a:br>
              <a:rPr lang="en-US" dirty="0"/>
            </a:br>
            <a:r>
              <a:rPr lang="en-US" dirty="0"/>
              <a:t>to order.</a:t>
            </a:r>
          </a:p>
          <a:p>
            <a:pPr marL="396875" indent="-396875">
              <a:lnSpc>
                <a:spcPct val="90000"/>
              </a:lnSpc>
              <a:spcBef>
                <a:spcPts val="600"/>
              </a:spcBef>
              <a:buFont typeface="Webdings" charset="2"/>
              <a:buChar char=""/>
            </a:pPr>
            <a:r>
              <a:rPr lang="en-US" dirty="0"/>
              <a:t>Introduce guests.</a:t>
            </a:r>
          </a:p>
          <a:p>
            <a:pPr marL="396875" indent="-396875">
              <a:lnSpc>
                <a:spcPct val="90000"/>
              </a:lnSpc>
              <a:spcBef>
                <a:spcPts val="600"/>
              </a:spcBef>
              <a:buFont typeface="Webdings" charset="2"/>
              <a:buChar char=""/>
            </a:pPr>
            <a:r>
              <a:rPr lang="en-US" dirty="0"/>
              <a:t>Explain the </a:t>
            </a:r>
            <a:br>
              <a:rPr lang="en-US" dirty="0"/>
            </a:br>
            <a:r>
              <a:rPr lang="en-US" dirty="0"/>
              <a:t>meeting’s events.</a:t>
            </a:r>
          </a:p>
          <a:p>
            <a:pPr marL="396875" indent="-396875">
              <a:lnSpc>
                <a:spcPct val="90000"/>
              </a:lnSpc>
              <a:spcBef>
                <a:spcPts val="600"/>
              </a:spcBef>
              <a:buFont typeface="Webdings" charset="2"/>
              <a:buChar char=""/>
            </a:pPr>
            <a:r>
              <a:rPr lang="en-US" dirty="0"/>
              <a:t>Conduct the </a:t>
            </a:r>
            <a:br>
              <a:rPr lang="en-US" dirty="0"/>
            </a:br>
            <a:r>
              <a:rPr lang="en-US" dirty="0"/>
              <a:t>business portion </a:t>
            </a:r>
            <a:br>
              <a:rPr lang="en-US" dirty="0"/>
            </a:br>
            <a:r>
              <a:rPr lang="en-US" dirty="0"/>
              <a:t>of the meeting.</a:t>
            </a:r>
          </a:p>
          <a:p>
            <a:pPr marL="396875" indent="-396875">
              <a:lnSpc>
                <a:spcPct val="90000"/>
              </a:lnSpc>
              <a:spcBef>
                <a:spcPts val="600"/>
              </a:spcBef>
              <a:buFont typeface="Webdings" charset="2"/>
              <a:buChar char=""/>
            </a:pPr>
            <a:r>
              <a:rPr lang="en-US" dirty="0"/>
              <a:t>Provide information for next meeting.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33600"/>
            <a:ext cx="4343400" cy="2895600"/>
          </a:xfrm>
        </p:spPr>
      </p:pic>
      <p:sp>
        <p:nvSpPr>
          <p:cNvPr id="6" name="TextBox 5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365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Attend district-sponsored club-officer training program.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Read materials.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Meet with outgoing executive committee.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Meet with outgoing SAA.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Meet with current executive committee.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Introduce yourself to meeting space contacts.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Ask for volunteers to assist you.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6324600"/>
            <a:ext cx="18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This concludes the session.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Club Officer Training</a:t>
            </a:r>
          </a:p>
        </p:txBody>
      </p:sp>
    </p:spTree>
    <p:extLst>
      <p:ext uri="{BB962C8B-B14F-4D97-AF65-F5344CB8AC3E}">
        <p14:creationId xmlns:p14="http://schemas.microsoft.com/office/powerpoint/2010/main" val="52718182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EducationalDevelopment\Revitalized Education Program\8. Content\13. The Navigator\Online Version\Image Assets\Toastmasters-Pathways.png">
            <a:extLst>
              <a:ext uri="{FF2B5EF4-FFF2-40B4-BE49-F238E27FC236}">
                <a16:creationId xmlns:a16="http://schemas.microsoft.com/office/drawing/2014/main" xmlns="" id="{0F12902C-359F-D340-94CA-EC6D14DB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058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68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0298A1D-F043-2E42-ADF8-D05D38220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400"/>
            <a:ext cx="5310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4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8AF5F33-1391-9C45-A097-D080BB069A72}"/>
              </a:ext>
            </a:extLst>
          </p:cNvPr>
          <p:cNvSpPr/>
          <p:nvPr/>
        </p:nvSpPr>
        <p:spPr>
          <a:xfrm>
            <a:off x="-152400" y="1143000"/>
            <a:ext cx="9525000" cy="1682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xmlns="" id="{9BCD3987-590A-8F43-B61D-7E66FA8DF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74788"/>
            <a:ext cx="6731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98977F9-34ED-6E4F-BA70-0C9F6AB741CF}"/>
              </a:ext>
            </a:extLst>
          </p:cNvPr>
          <p:cNvSpPr txBox="1">
            <a:spLocks/>
          </p:cNvSpPr>
          <p:nvPr/>
        </p:nvSpPr>
        <p:spPr bwMode="auto">
          <a:xfrm>
            <a:off x="762000" y="152400"/>
            <a:ext cx="769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3052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charset="0"/>
                <a:cs typeface="+mj-cs"/>
              </a:rPr>
              <a:t>Online or Print</a:t>
            </a:r>
          </a:p>
        </p:txBody>
      </p:sp>
    </p:spTree>
    <p:extLst>
      <p:ext uri="{BB962C8B-B14F-4D97-AF65-F5344CB8AC3E}">
        <p14:creationId xmlns:p14="http://schemas.microsoft.com/office/powerpoint/2010/main" val="941113835"/>
      </p:ext>
    </p:extLst>
  </p:cSld>
  <p:clrMapOvr>
    <a:masterClrMapping/>
  </p:clrMapOvr>
  <p:transition>
    <p:cut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27BEC8FC-029C-A643-83F2-D05167B677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3563" y="415925"/>
            <a:ext cx="5476875" cy="615950"/>
          </a:xfrm>
        </p:spPr>
        <p:txBody>
          <a:bodyPr wrap="none" rtlCol="0">
            <a:spAutoFit/>
          </a:bodyPr>
          <a:lstStyle/>
          <a:p>
            <a:pPr eaLnBrk="1" hangingPunct="1">
              <a:defRPr/>
            </a:pPr>
            <a:r>
              <a:rPr lang="en-US" spc="20" dirty="0">
                <a:cs typeface="Arial"/>
              </a:rPr>
              <a:t>Levels and Project Types</a:t>
            </a:r>
          </a:p>
        </p:txBody>
      </p:sp>
      <p:pic>
        <p:nvPicPr>
          <p:cNvPr id="6" name="Picture 5" descr="Levels and project types.png">
            <a:extLst>
              <a:ext uri="{FF2B5EF4-FFF2-40B4-BE49-F238E27FC236}">
                <a16:creationId xmlns:a16="http://schemas.microsoft.com/office/drawing/2014/main" xmlns="" id="{94500825-7E69-9E40-B1BC-38EDFD2292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3738"/>
            <a:ext cx="8077200" cy="3446462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C4A1727-30DA-F24D-8CDE-142CFA9719C0}"/>
              </a:ext>
            </a:extLst>
          </p:cNvPr>
          <p:cNvSpPr/>
          <p:nvPr/>
        </p:nvSpPr>
        <p:spPr>
          <a:xfrm>
            <a:off x="381000" y="1219200"/>
            <a:ext cx="8382000" cy="19446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96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5F1E09-5D6A-D747-95EF-CE2E44F4C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8008543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7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3A62C86-B7C6-7147-B600-59730554E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21" y="526774"/>
            <a:ext cx="7979079" cy="633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E36B5B-770F-A74D-B244-F5FECB9FC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059"/>
            <a:ext cx="9144000" cy="56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7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xmlns="" id="{4E7314FA-E4E7-8E4D-873D-E7713E5E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Evaluations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93D6E1D-C01B-5140-9DB4-FC486772E22A}"/>
              </a:ext>
            </a:extLst>
          </p:cNvPr>
          <p:cNvSpPr/>
          <p:nvPr/>
        </p:nvSpPr>
        <p:spPr>
          <a:xfrm>
            <a:off x="381000" y="1066800"/>
            <a:ext cx="8382000" cy="2206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652" name="Picture 19" descr="6-2.png">
            <a:extLst>
              <a:ext uri="{FF2B5EF4-FFF2-40B4-BE49-F238E27FC236}">
                <a16:creationId xmlns:a16="http://schemas.microsoft.com/office/drawing/2014/main" xmlns="" id="{D58824E9-59FE-B54A-8801-D4D732CEE5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9688"/>
            <a:ext cx="6075363" cy="5184775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666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5"/>
</p:tagLst>
</file>

<file path=ppt/theme/theme1.xml><?xml version="1.0" encoding="utf-8"?>
<a:theme xmlns:a="http://schemas.openxmlformats.org/drawingml/2006/main" name="2011 Convention PowerPoint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1681</Words>
  <Application>Microsoft Office PowerPoint</Application>
  <PresentationFormat>On-screen Show (4:3)</PresentationFormat>
  <Paragraphs>430</Paragraphs>
  <Slides>103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1" baseType="lpstr">
      <vt:lpstr>Arial</vt:lpstr>
      <vt:lpstr>Arial Black</vt:lpstr>
      <vt:lpstr>Calibri</vt:lpstr>
      <vt:lpstr>Lucida Grande</vt:lpstr>
      <vt:lpstr>Webdings</vt:lpstr>
      <vt:lpstr>Wingdings</vt:lpstr>
      <vt:lpstr>ヒラギノ角ゴ Pro W3</vt:lpstr>
      <vt:lpstr>2011 Convention PowerPoint Template</vt:lpstr>
      <vt:lpstr>All Officer Roles</vt:lpstr>
      <vt:lpstr>President</vt:lpstr>
      <vt:lpstr>Session Objectives</vt:lpstr>
      <vt:lpstr>President Role</vt:lpstr>
      <vt:lpstr>President Responsibilities</vt:lpstr>
      <vt:lpstr>The Club Meeting</vt:lpstr>
      <vt:lpstr>Before Club Meetings</vt:lpstr>
      <vt:lpstr>Upon Arrival at Club Meetings</vt:lpstr>
      <vt:lpstr>During Club Meetings</vt:lpstr>
      <vt:lpstr>During Club Meetings</vt:lpstr>
      <vt:lpstr>Outside the Club Meeting</vt:lpstr>
      <vt:lpstr>Outside the Club Meeting</vt:lpstr>
      <vt:lpstr>Outside the Club Meeting</vt:lpstr>
      <vt:lpstr>The Executive Committee</vt:lpstr>
      <vt:lpstr>Executive Committee Duties</vt:lpstr>
      <vt:lpstr>Getting Started</vt:lpstr>
      <vt:lpstr>Vice President Education (VPE)</vt:lpstr>
      <vt:lpstr>VPE Role</vt:lpstr>
      <vt:lpstr>VPE Responsibilities</vt:lpstr>
      <vt:lpstr>The Club Meeting</vt:lpstr>
      <vt:lpstr>Before Club Meetings</vt:lpstr>
      <vt:lpstr>Before Club Meetings</vt:lpstr>
      <vt:lpstr>Upon Arrival at Club Meetings</vt:lpstr>
      <vt:lpstr>Upon Arrival at Club Meetings</vt:lpstr>
      <vt:lpstr>During Club Meetings</vt:lpstr>
      <vt:lpstr>During Club Meetings</vt:lpstr>
      <vt:lpstr>Outside the Club Meeting</vt:lpstr>
      <vt:lpstr>Outside the Club Meeting</vt:lpstr>
      <vt:lpstr>Outside the Club Meeting</vt:lpstr>
      <vt:lpstr>The Executive Committee</vt:lpstr>
      <vt:lpstr>Getting Started</vt:lpstr>
      <vt:lpstr>Vice President Membership (VPM)</vt:lpstr>
      <vt:lpstr>VPM Role</vt:lpstr>
      <vt:lpstr>VPM Responsibilities</vt:lpstr>
      <vt:lpstr>Before Club Meetings</vt:lpstr>
      <vt:lpstr>Upon Arrival at Club Meetings</vt:lpstr>
      <vt:lpstr>After Club Meetings</vt:lpstr>
      <vt:lpstr>Outside the Club Meeting</vt:lpstr>
      <vt:lpstr>Outside the Club Meeting</vt:lpstr>
      <vt:lpstr>Outside the Club Meeting</vt:lpstr>
      <vt:lpstr>The Executive Committee</vt:lpstr>
      <vt:lpstr>Getting Started</vt:lpstr>
      <vt:lpstr>Getting Started</vt:lpstr>
      <vt:lpstr>Vice President Public Relations (VPPR)</vt:lpstr>
      <vt:lpstr>VPPR Role</vt:lpstr>
      <vt:lpstr>VPPR Responsibilities</vt:lpstr>
      <vt:lpstr>The Club Meeting</vt:lpstr>
      <vt:lpstr>Before Club Meetings</vt:lpstr>
      <vt:lpstr>During Club Meetings</vt:lpstr>
      <vt:lpstr>Outside the Club Meeting</vt:lpstr>
      <vt:lpstr>Outside the Club Meeting</vt:lpstr>
      <vt:lpstr>Outside the Club Meeting</vt:lpstr>
      <vt:lpstr>The Executive Committee</vt:lpstr>
      <vt:lpstr>Getting Started</vt:lpstr>
      <vt:lpstr>Getting Started</vt:lpstr>
      <vt:lpstr>Secretary</vt:lpstr>
      <vt:lpstr>Secretary Role</vt:lpstr>
      <vt:lpstr>Secretary Responsibilities</vt:lpstr>
      <vt:lpstr>The Club Meeting</vt:lpstr>
      <vt:lpstr>Before Club Meetings</vt:lpstr>
      <vt:lpstr>Upon Arrival at Club Meetings</vt:lpstr>
      <vt:lpstr>During Club Meetings</vt:lpstr>
      <vt:lpstr>Outside the Club Meeting</vt:lpstr>
      <vt:lpstr>Outside the Club Meeting</vt:lpstr>
      <vt:lpstr>The Executive Committee</vt:lpstr>
      <vt:lpstr>Treasurer</vt:lpstr>
      <vt:lpstr>Treasurer Role</vt:lpstr>
      <vt:lpstr>Treasurer Responsibilities</vt:lpstr>
      <vt:lpstr>The Club Meeting</vt:lpstr>
      <vt:lpstr>Before Club Meetings</vt:lpstr>
      <vt:lpstr>During Club Meetings</vt:lpstr>
      <vt:lpstr>Outside the Club Meeting</vt:lpstr>
      <vt:lpstr>Outside the Club Meeting</vt:lpstr>
      <vt:lpstr>Outside the Club Meeting</vt:lpstr>
      <vt:lpstr>The Executive Committee</vt:lpstr>
      <vt:lpstr>Getting Started</vt:lpstr>
      <vt:lpstr>Getting Started</vt:lpstr>
      <vt:lpstr>Sergeant at Arms (SAA)</vt:lpstr>
      <vt:lpstr>SAA Role</vt:lpstr>
      <vt:lpstr>SAA Responsibilities</vt:lpstr>
      <vt:lpstr>The Club Meeting</vt:lpstr>
      <vt:lpstr>Before Club Meetings</vt:lpstr>
      <vt:lpstr>Upon Arrival at Club Meetings</vt:lpstr>
      <vt:lpstr>Upon Arrival at Club Meetings</vt:lpstr>
      <vt:lpstr>During Club Meetings</vt:lpstr>
      <vt:lpstr>After Club Meetings</vt:lpstr>
      <vt:lpstr>Outside the Club Meeting</vt:lpstr>
      <vt:lpstr>Outside the Club Meeting</vt:lpstr>
      <vt:lpstr>The Executive Committee</vt:lpstr>
      <vt:lpstr>Getting Started</vt:lpstr>
      <vt:lpstr>This concludes the session.</vt:lpstr>
      <vt:lpstr>PowerPoint Presentation</vt:lpstr>
      <vt:lpstr>PowerPoint Presentation</vt:lpstr>
      <vt:lpstr>PowerPoint Presentation</vt:lpstr>
      <vt:lpstr>Levels and Project Types</vt:lpstr>
      <vt:lpstr>PowerPoint Presentation</vt:lpstr>
      <vt:lpstr>PowerPoint Presentation</vt:lpstr>
      <vt:lpstr>PowerPoint Presentation</vt:lpstr>
      <vt:lpstr>Evaluations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drex</dc:creator>
  <cp:lastModifiedBy>Rai, Ravi K (MNIT)</cp:lastModifiedBy>
  <cp:revision>131</cp:revision>
  <cp:lastPrinted>2014-05-08T21:05:23Z</cp:lastPrinted>
  <dcterms:created xsi:type="dcterms:W3CDTF">2011-07-13T15:20:37Z</dcterms:created>
  <dcterms:modified xsi:type="dcterms:W3CDTF">2019-06-29T02:26:30Z</dcterms:modified>
</cp:coreProperties>
</file>