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sldIdLst>
    <p:sldId id="258" r:id="rId3"/>
    <p:sldId id="262" r:id="rId4"/>
    <p:sldId id="297" r:id="rId5"/>
    <p:sldId id="322" r:id="rId6"/>
    <p:sldId id="327" r:id="rId7"/>
    <p:sldId id="323" r:id="rId8"/>
    <p:sldId id="324" r:id="rId9"/>
    <p:sldId id="325" r:id="rId10"/>
    <p:sldId id="326" r:id="rId11"/>
    <p:sldId id="328" r:id="rId12"/>
    <p:sldId id="329" r:id="rId13"/>
    <p:sldId id="330" r:id="rId14"/>
    <p:sldId id="331" r:id="rId15"/>
    <p:sldId id="332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33" r:id="rId26"/>
    <p:sldId id="31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00000"/>
    <a:srgbClr val="0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94557" autoAdjust="0"/>
  </p:normalViewPr>
  <p:slideViewPr>
    <p:cSldViewPr showGuides="1">
      <p:cViewPr varScale="1">
        <p:scale>
          <a:sx n="105" d="100"/>
          <a:sy n="105" d="100"/>
        </p:scale>
        <p:origin x="18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92DB7-EFB7-8148-8284-77A41A3D87CA}" type="datetimeFigureOut">
              <a:rPr lang="en-US" smtClean="0"/>
              <a:t>7/29/19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F280E-D4C3-A84D-974C-EDD88CA3F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76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3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614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14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7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28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6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21796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53" r:id="rId4"/>
    <p:sldLayoutId id="2147483654" r:id="rId5"/>
    <p:sldLayoutId id="2147483661" r:id="rId6"/>
    <p:sldLayoutId id="2147483655" r:id="rId7"/>
    <p:sldLayoutId id="2147483658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21796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66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Area &amp; Division </a:t>
            </a:r>
            <a:r>
              <a:rPr lang="en-US" sz="3000" smtClean="0"/>
              <a:t>Success Plans</a:t>
            </a:r>
            <a:br>
              <a:rPr lang="en-US" sz="3000" smtClean="0"/>
            </a:b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Harold Osmundson, DTM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Success Look Like?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be clear what success looks like at each level</a:t>
            </a:r>
          </a:p>
          <a:p>
            <a:pPr lvl="1"/>
            <a:r>
              <a:rPr lang="en-US" dirty="0" smtClean="0"/>
              <a:t>Club</a:t>
            </a:r>
          </a:p>
          <a:p>
            <a:pPr lvl="1"/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Division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look at a club at the end of a program year (ex. 6/30/2020), a successful </a:t>
            </a:r>
            <a:r>
              <a:rPr lang="en-US" dirty="0" smtClean="0"/>
              <a:t>club:</a:t>
            </a:r>
          </a:p>
          <a:p>
            <a:pPr lvl="1"/>
            <a:r>
              <a:rPr lang="en-US" dirty="0" smtClean="0"/>
              <a:t>Has 20 </a:t>
            </a:r>
            <a:r>
              <a:rPr lang="en-US" dirty="0"/>
              <a:t>members or a net gain of 5 </a:t>
            </a:r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member achieved an educational </a:t>
            </a:r>
            <a:r>
              <a:rPr lang="en-US" dirty="0" smtClean="0"/>
              <a:t>award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new member has a </a:t>
            </a:r>
            <a:r>
              <a:rPr lang="en-US" dirty="0" smtClean="0"/>
              <a:t>mentor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majority of the newly elected officers will be first-time </a:t>
            </a:r>
            <a:r>
              <a:rPr lang="en-US" dirty="0" smtClean="0"/>
              <a:t>officers</a:t>
            </a:r>
          </a:p>
          <a:p>
            <a:r>
              <a:rPr lang="en-US" dirty="0"/>
              <a:t>This club will </a:t>
            </a:r>
            <a:r>
              <a:rPr lang="en-US" dirty="0" smtClean="0"/>
              <a:t>be </a:t>
            </a:r>
            <a:r>
              <a:rPr lang="en-US" dirty="0"/>
              <a:t>a Distinguished Club and will be in great shape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18446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accomplish </a:t>
            </a:r>
            <a:r>
              <a:rPr lang="en-US" dirty="0" smtClean="0"/>
              <a:t>those goals</a:t>
            </a:r>
            <a:r>
              <a:rPr lang="en-US" dirty="0"/>
              <a:t>, the club </a:t>
            </a:r>
            <a:r>
              <a:rPr lang="en-US" dirty="0" smtClean="0"/>
              <a:t>must: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member needs and </a:t>
            </a:r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Meet </a:t>
            </a:r>
            <a:r>
              <a:rPr lang="en-US" dirty="0"/>
              <a:t>frequently enough to meet educational </a:t>
            </a:r>
            <a:r>
              <a:rPr lang="en-US" dirty="0" smtClean="0"/>
              <a:t>demand from members</a:t>
            </a:r>
          </a:p>
          <a:p>
            <a:pPr lvl="1"/>
            <a:r>
              <a:rPr lang="en-US" dirty="0" smtClean="0"/>
              <a:t>Develop each member, especially new members</a:t>
            </a:r>
          </a:p>
          <a:p>
            <a:pPr lvl="1"/>
            <a:r>
              <a:rPr lang="en-US" dirty="0" smtClean="0"/>
              <a:t>Perform some membership-building activities</a:t>
            </a:r>
          </a:p>
          <a:p>
            <a:endParaRPr lang="en-US" dirty="0" smtClean="0"/>
          </a:p>
          <a:p>
            <a:r>
              <a:rPr lang="en-US" dirty="0" smtClean="0"/>
              <a:t>Clubs </a:t>
            </a:r>
            <a:r>
              <a:rPr lang="en-US" dirty="0"/>
              <a:t>that simply meet and fill roles </a:t>
            </a:r>
            <a:r>
              <a:rPr lang="en-US" dirty="0" smtClean="0"/>
              <a:t>will not </a:t>
            </a:r>
            <a:r>
              <a:rPr lang="en-US" dirty="0"/>
              <a:t>achieve </a:t>
            </a:r>
            <a:r>
              <a:rPr lang="en-US" dirty="0" smtClean="0"/>
              <a:t>those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success look like on </a:t>
            </a:r>
            <a:r>
              <a:rPr lang="en-US" dirty="0" smtClean="0"/>
              <a:t>6/30/2020?</a:t>
            </a:r>
          </a:p>
          <a:p>
            <a:pPr lvl="1"/>
            <a:r>
              <a:rPr lang="en-US" dirty="0" smtClean="0"/>
              <a:t>50</a:t>
            </a:r>
            <a:r>
              <a:rPr lang="en-US" dirty="0"/>
              <a:t>% of clubs + 1 Distinguished or better (see club goals </a:t>
            </a:r>
            <a:r>
              <a:rPr lang="en-US" dirty="0" smtClean="0"/>
              <a:t>above)</a:t>
            </a:r>
          </a:p>
          <a:p>
            <a:pPr lvl="1"/>
            <a:r>
              <a:rPr lang="en-US" dirty="0" smtClean="0"/>
              <a:t>Coaches </a:t>
            </a:r>
            <a:r>
              <a:rPr lang="en-US" dirty="0"/>
              <a:t>assigned to clubs with 12 or fewer members (or the club </a:t>
            </a:r>
            <a:r>
              <a:rPr lang="en-US" dirty="0" smtClean="0"/>
              <a:t>declined a coach)</a:t>
            </a:r>
          </a:p>
          <a:p>
            <a:pPr lvl="1"/>
            <a:r>
              <a:rPr lang="en-US" dirty="0" smtClean="0"/>
              <a:t>No net club loss</a:t>
            </a:r>
          </a:p>
          <a:p>
            <a:pPr lvl="1"/>
            <a:r>
              <a:rPr lang="en-US" dirty="0" smtClean="0"/>
              <a:t>100</a:t>
            </a:r>
            <a:r>
              <a:rPr lang="en-US" dirty="0"/>
              <a:t>% of club visit reports submitted on time (minimum 75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Net </a:t>
            </a:r>
            <a:r>
              <a:rPr lang="en-US" dirty="0"/>
              <a:t>gain of 1 club (lower priority; always serve existing clubs first)</a:t>
            </a:r>
          </a:p>
        </p:txBody>
      </p:sp>
    </p:spTree>
    <p:extLst>
      <p:ext uri="{BB962C8B-B14F-4D97-AF65-F5344CB8AC3E}">
        <p14:creationId xmlns:p14="http://schemas.microsoft.com/office/powerpoint/2010/main" val="14885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meeting the requirements above will be recognized as President's Distinguished and will be in great shape for the future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</a:t>
            </a:r>
            <a:r>
              <a:rPr lang="en-US" dirty="0"/>
              <a:t>accomplish these goals, the Area Director must focus on club needs and goals, visit and maintain consistent communication to help club leaders succeed. </a:t>
            </a:r>
            <a:endParaRPr lang="en-US" dirty="0" smtClean="0"/>
          </a:p>
          <a:p>
            <a:r>
              <a:rPr lang="en-US" dirty="0" smtClean="0"/>
              <a:t>Visiting </a:t>
            </a:r>
            <a:r>
              <a:rPr lang="en-US" dirty="0"/>
              <a:t>clubs twice a year usually won't achieve the goals above.</a:t>
            </a:r>
          </a:p>
        </p:txBody>
      </p:sp>
    </p:spTree>
    <p:extLst>
      <p:ext uri="{BB962C8B-B14F-4D97-AF65-F5344CB8AC3E}">
        <p14:creationId xmlns:p14="http://schemas.microsoft.com/office/powerpoint/2010/main" val="11504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success look like on </a:t>
            </a:r>
            <a:r>
              <a:rPr lang="en-US" dirty="0" smtClean="0"/>
              <a:t>6/30/2020?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areas Distinguished or </a:t>
            </a:r>
            <a:r>
              <a:rPr lang="en-US" dirty="0" smtClean="0"/>
              <a:t>better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areas meeting the goals </a:t>
            </a:r>
            <a:r>
              <a:rPr lang="en-US" dirty="0" smtClean="0"/>
              <a:t>above</a:t>
            </a:r>
          </a:p>
          <a:p>
            <a:pPr lvl="1"/>
            <a:r>
              <a:rPr lang="en-US" dirty="0" smtClean="0"/>
              <a:t>50</a:t>
            </a:r>
            <a:r>
              <a:rPr lang="en-US" dirty="0"/>
              <a:t>% of clubs Distinguished or </a:t>
            </a:r>
            <a:r>
              <a:rPr lang="en-US" dirty="0" smtClean="0"/>
              <a:t>better</a:t>
            </a:r>
          </a:p>
          <a:p>
            <a:pPr lvl="1"/>
            <a:r>
              <a:rPr lang="en-US" dirty="0" smtClean="0"/>
              <a:t>Coaches </a:t>
            </a:r>
            <a:r>
              <a:rPr lang="en-US" dirty="0"/>
              <a:t>assigned to clubs with 12 or fewer </a:t>
            </a:r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No net </a:t>
            </a:r>
            <a:r>
              <a:rPr lang="en-US" dirty="0"/>
              <a:t>club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Net </a:t>
            </a:r>
            <a:r>
              <a:rPr lang="en-US" dirty="0"/>
              <a:t>gain of 1 club (lower priority; always serve existing clubs first)</a:t>
            </a:r>
          </a:p>
        </p:txBody>
      </p:sp>
    </p:spTree>
    <p:extLst>
      <p:ext uri="{BB962C8B-B14F-4D97-AF65-F5344CB8AC3E}">
        <p14:creationId xmlns:p14="http://schemas.microsoft.com/office/powerpoint/2010/main" val="189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Divisions meeting the requirements above will be recognized as President's Distinguished and will be in great shape for the future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accomplish these goals, the Division Director and team must focus on club needs, communicate consistently, and work as a team.</a:t>
            </a:r>
          </a:p>
        </p:txBody>
      </p:sp>
    </p:spTree>
    <p:extLst>
      <p:ext uri="{BB962C8B-B14F-4D97-AF65-F5344CB8AC3E}">
        <p14:creationId xmlns:p14="http://schemas.microsoft.com/office/powerpoint/2010/main" val="11377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Timeout: This Isn’t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isn’t as hard as it sounds</a:t>
            </a:r>
          </a:p>
          <a:p>
            <a:r>
              <a:rPr lang="en-US" dirty="0" smtClean="0"/>
              <a:t>Plants </a:t>
            </a:r>
            <a:r>
              <a:rPr lang="en-US" dirty="0"/>
              <a:t>grow when they receive consistent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The same is true for people, teams, and clubs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28222"/>
            <a:ext cx="4343400" cy="2898518"/>
          </a:xfrm>
        </p:spPr>
      </p:pic>
    </p:spTree>
    <p:extLst>
      <p:ext uri="{BB962C8B-B14F-4D97-AF65-F5344CB8AC3E}">
        <p14:creationId xmlns:p14="http://schemas.microsoft.com/office/powerpoint/2010/main" val="8961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Success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Listening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smtClean="0"/>
              <a:t>Teaching, training, education, mentoring</a:t>
            </a:r>
          </a:p>
          <a:p>
            <a:r>
              <a:rPr lang="en-US" dirty="0" smtClean="0"/>
              <a:t>Consistency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Now let’s get into the success plans themselves!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Success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&amp; Thank You!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05" y="1824038"/>
            <a:ext cx="6752590" cy="4500562"/>
          </a:xfrm>
        </p:spPr>
      </p:pic>
    </p:spTree>
    <p:extLst>
      <p:ext uri="{BB962C8B-B14F-4D97-AF65-F5344CB8AC3E}">
        <p14:creationId xmlns:p14="http://schemas.microsoft.com/office/powerpoint/2010/main" val="28018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Success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It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Directors</a:t>
            </a:r>
          </a:p>
          <a:p>
            <a:pPr lvl="1"/>
            <a:r>
              <a:rPr lang="en-US" dirty="0" smtClean="0"/>
              <a:t>Please draft an Area Success Plan</a:t>
            </a:r>
          </a:p>
          <a:p>
            <a:pPr lvl="1"/>
            <a:r>
              <a:rPr lang="en-US" dirty="0" smtClean="0"/>
              <a:t>Assess the situation with each club in your area</a:t>
            </a:r>
          </a:p>
          <a:p>
            <a:pPr lvl="1"/>
            <a:r>
              <a:rPr lang="en-US" dirty="0" smtClean="0"/>
              <a:t>Consider soliciting input from clubs</a:t>
            </a:r>
          </a:p>
          <a:p>
            <a:pPr lvl="1"/>
            <a:r>
              <a:rPr lang="en-US" dirty="0" smtClean="0"/>
              <a:t>Review plan with Division Director</a:t>
            </a:r>
          </a:p>
          <a:p>
            <a:r>
              <a:rPr lang="en-US" dirty="0" smtClean="0"/>
              <a:t>Division Director</a:t>
            </a:r>
          </a:p>
          <a:p>
            <a:pPr lvl="1"/>
            <a:r>
              <a:rPr lang="en-US" dirty="0" smtClean="0"/>
              <a:t>Work with team to draft a Division Success Plan</a:t>
            </a:r>
          </a:p>
          <a:p>
            <a:pPr lvl="1"/>
            <a:r>
              <a:rPr lang="en-US" dirty="0" smtClean="0"/>
              <a:t>Assess each area and club in division</a:t>
            </a:r>
          </a:p>
          <a:p>
            <a:pPr lvl="1"/>
            <a:r>
              <a:rPr lang="en-US" dirty="0" smtClean="0"/>
              <a:t>Review plan with District Trio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1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session provides a framework and resources to help you: </a:t>
            </a:r>
          </a:p>
          <a:p>
            <a:pPr lvl="1"/>
            <a:r>
              <a:rPr lang="en-US" dirty="0" smtClean="0"/>
              <a:t>Set goals</a:t>
            </a:r>
          </a:p>
          <a:p>
            <a:pPr lvl="1"/>
            <a:r>
              <a:rPr lang="en-US" dirty="0" smtClean="0"/>
              <a:t>Create a success plan</a:t>
            </a:r>
          </a:p>
          <a:p>
            <a:pPr lvl="1"/>
            <a:r>
              <a:rPr lang="en-US" dirty="0" smtClean="0"/>
              <a:t>Be effective in serving club leaders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0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Refresher on Planning</a:t>
            </a:r>
          </a:p>
          <a:p>
            <a:r>
              <a:rPr lang="en-US" dirty="0" smtClean="0"/>
              <a:t>Planning in Context </a:t>
            </a:r>
            <a:r>
              <a:rPr lang="mr-IN" dirty="0" smtClean="0"/>
              <a:t>–</a:t>
            </a:r>
            <a:r>
              <a:rPr lang="en-US" dirty="0" smtClean="0"/>
              <a:t> Goal Setting</a:t>
            </a:r>
          </a:p>
          <a:p>
            <a:pPr lvl="1"/>
            <a:r>
              <a:rPr lang="en-US" dirty="0" smtClean="0"/>
              <a:t>Club Goals</a:t>
            </a:r>
          </a:p>
          <a:p>
            <a:pPr lvl="1"/>
            <a:r>
              <a:rPr lang="en-US" dirty="0" smtClean="0"/>
              <a:t>Area Goals</a:t>
            </a:r>
          </a:p>
          <a:p>
            <a:pPr lvl="1"/>
            <a:r>
              <a:rPr lang="en-US" dirty="0" smtClean="0"/>
              <a:t>Division Goals</a:t>
            </a:r>
          </a:p>
          <a:p>
            <a:r>
              <a:rPr lang="en-US" dirty="0" smtClean="0"/>
              <a:t>Area &amp; Division Success Plans</a:t>
            </a:r>
          </a:p>
          <a:p>
            <a:r>
              <a:rPr lang="en-US" dirty="0" smtClean="0"/>
              <a:t>Questions &amp; Discussion Throughout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Refresher on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Refresher 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Planning is important because it improves:</a:t>
            </a:r>
          </a:p>
          <a:p>
            <a:r>
              <a:rPr lang="en-US" dirty="0" smtClean="0"/>
              <a:t>Goal setting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end </a:t>
            </a:r>
            <a:r>
              <a:rPr lang="en-US" dirty="0" smtClean="0"/>
              <a:t>state?</a:t>
            </a:r>
          </a:p>
          <a:p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we share the same goals? Why </a:t>
            </a:r>
            <a:r>
              <a:rPr lang="en-US" dirty="0" smtClean="0"/>
              <a:t>not?</a:t>
            </a:r>
          </a:p>
          <a:p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How can we work together?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Without planning, </a:t>
            </a:r>
            <a:r>
              <a:rPr lang="en-US" dirty="0"/>
              <a:t>chances of success </a:t>
            </a:r>
            <a:r>
              <a:rPr lang="en-US" dirty="0" smtClean="0"/>
              <a:t>plummet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vs.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"</a:t>
            </a:r>
            <a:r>
              <a:rPr lang="en-US" sz="2400" i="1" dirty="0"/>
              <a:t>In preparing for </a:t>
            </a:r>
            <a:r>
              <a:rPr lang="en-US" sz="2400" i="1" dirty="0" smtClean="0"/>
              <a:t>battle, I </a:t>
            </a:r>
            <a:r>
              <a:rPr lang="en-US" sz="2400" i="1" dirty="0"/>
              <a:t>have always found that plans are useless, but planning is indispensable."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Dwight D. </a:t>
            </a:r>
            <a:r>
              <a:rPr lang="en-US" sz="2400" dirty="0" smtClean="0"/>
              <a:t>Eisenhower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"</a:t>
            </a:r>
            <a:r>
              <a:rPr lang="en-US" sz="2400" i="1" dirty="0"/>
              <a:t>No plan survives contact with the enemy."</a:t>
            </a:r>
            <a:r>
              <a:rPr lang="en-US" sz="2400" dirty="0"/>
              <a:t> </a:t>
            </a:r>
            <a:r>
              <a:rPr lang="en-US" sz="2400" dirty="0" smtClean="0"/>
              <a:t>- Helmuth </a:t>
            </a:r>
            <a:r>
              <a:rPr lang="en-US" sz="2400" dirty="0"/>
              <a:t>von </a:t>
            </a:r>
            <a:r>
              <a:rPr lang="en-US" sz="2400" dirty="0" err="1" smtClean="0"/>
              <a:t>Moltke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Things </a:t>
            </a:r>
            <a:r>
              <a:rPr lang="en-US" sz="2400" dirty="0"/>
              <a:t>won't go according to plan. That's why planning (setting goals, ensuring alignment, fostering teamwork, etc.) is </a:t>
            </a:r>
            <a:r>
              <a:rPr lang="en-US" sz="2400" dirty="0" smtClean="0"/>
              <a:t>so valuable</a:t>
            </a:r>
            <a:r>
              <a:rPr lang="en-US" sz="2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Determine what success looks </a:t>
            </a:r>
            <a:r>
              <a:rPr lang="en-US" dirty="0" smtClean="0"/>
              <a:t>like</a:t>
            </a:r>
          </a:p>
          <a:p>
            <a:r>
              <a:rPr lang="en-US" dirty="0" smtClean="0"/>
              <a:t>2</a:t>
            </a:r>
            <a:r>
              <a:rPr lang="en-US" dirty="0"/>
              <a:t>. Assess situation (ex. SWOT</a:t>
            </a:r>
            <a:r>
              <a:rPr lang="en-US" dirty="0" smtClean="0"/>
              <a:t>)</a:t>
            </a:r>
          </a:p>
          <a:p>
            <a:r>
              <a:rPr lang="en-US" dirty="0" smtClean="0"/>
              <a:t>3</a:t>
            </a:r>
            <a:r>
              <a:rPr lang="en-US" dirty="0"/>
              <a:t>. Craft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4</a:t>
            </a:r>
            <a:r>
              <a:rPr lang="en-US" dirty="0"/>
              <a:t>. Review &amp; </a:t>
            </a:r>
            <a:r>
              <a:rPr lang="en-US" dirty="0" smtClean="0"/>
              <a:t>discuss to ensure alignment</a:t>
            </a:r>
          </a:p>
          <a:p>
            <a:r>
              <a:rPr lang="en-US" dirty="0" smtClean="0"/>
              <a:t>5</a:t>
            </a:r>
            <a:r>
              <a:rPr lang="en-US" dirty="0"/>
              <a:t>. Execute</a:t>
            </a:r>
            <a:r>
              <a:rPr lang="en-US" dirty="0" smtClean="0"/>
              <a:t>!</a:t>
            </a:r>
          </a:p>
          <a:p>
            <a:r>
              <a:rPr lang="en-US" dirty="0" smtClean="0"/>
              <a:t>6</a:t>
            </a:r>
            <a:r>
              <a:rPr lang="en-US" dirty="0"/>
              <a:t>. Check Progress &amp; </a:t>
            </a:r>
            <a:r>
              <a:rPr lang="en-US" dirty="0" smtClean="0"/>
              <a:t>Adjust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at each DEC </a:t>
            </a:r>
            <a:r>
              <a:rPr lang="en-US" dirty="0" smtClean="0"/>
              <a:t>meeting</a:t>
            </a:r>
          </a:p>
          <a:p>
            <a:pPr lvl="1"/>
            <a:r>
              <a:rPr lang="en-US" dirty="0" smtClean="0"/>
              <a:t>Compare against reality</a:t>
            </a:r>
          </a:p>
          <a:p>
            <a:pPr lvl="1"/>
            <a:r>
              <a:rPr lang="en-US" dirty="0" smtClean="0"/>
              <a:t>Adjust your approach, not your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Corporate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5 Corporate-4x3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Corporate template.potx</Template>
  <TotalTime>1720</TotalTime>
  <Words>736</Words>
  <Application>Microsoft Macintosh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Black</vt:lpstr>
      <vt:lpstr>Calibri</vt:lpstr>
      <vt:lpstr>Webdings</vt:lpstr>
      <vt:lpstr>Wingdings</vt:lpstr>
      <vt:lpstr>ヒラギノ角ゴ Pro W3</vt:lpstr>
      <vt:lpstr>Arial</vt:lpstr>
      <vt:lpstr>2015 Corporate template</vt:lpstr>
      <vt:lpstr>1_2015 Corporate-4x3 template</vt:lpstr>
      <vt:lpstr>Area &amp; Division Success Plans </vt:lpstr>
      <vt:lpstr>Welcome &amp; Thank You!</vt:lpstr>
      <vt:lpstr>Session Goals</vt:lpstr>
      <vt:lpstr>Agenda</vt:lpstr>
      <vt:lpstr>Refresher on Planning</vt:lpstr>
      <vt:lpstr>Refresher on Planning</vt:lpstr>
      <vt:lpstr>Plans vs. Planning</vt:lpstr>
      <vt:lpstr>General Planning Process</vt:lpstr>
      <vt:lpstr>Goal Setting</vt:lpstr>
      <vt:lpstr>What Does Success Look Like?</vt:lpstr>
      <vt:lpstr>Club Success</vt:lpstr>
      <vt:lpstr>Club Success</vt:lpstr>
      <vt:lpstr>Area Success</vt:lpstr>
      <vt:lpstr>Area Success</vt:lpstr>
      <vt:lpstr>Division Success</vt:lpstr>
      <vt:lpstr>Division Success</vt:lpstr>
      <vt:lpstr>Timeout: This Isn’t Hard</vt:lpstr>
      <vt:lpstr>Principles for Success</vt:lpstr>
      <vt:lpstr>Area Success Plan</vt:lpstr>
      <vt:lpstr>PowerPoint Presentation</vt:lpstr>
      <vt:lpstr>Division Success Plan</vt:lpstr>
      <vt:lpstr>PowerPoint Presentation</vt:lpstr>
      <vt:lpstr>Wrapping It Up</vt:lpstr>
      <vt:lpstr>Next Steps</vt:lpstr>
      <vt:lpstr>Good Luck!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Harold Osmundson</cp:lastModifiedBy>
  <cp:revision>219</cp:revision>
  <cp:lastPrinted>2019-07-30T00:08:42Z</cp:lastPrinted>
  <dcterms:created xsi:type="dcterms:W3CDTF">2011-07-13T15:20:37Z</dcterms:created>
  <dcterms:modified xsi:type="dcterms:W3CDTF">2019-07-30T00:10:00Z</dcterms:modified>
</cp:coreProperties>
</file>