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119" d="100"/>
          <a:sy n="119" d="100"/>
        </p:scale>
        <p:origin x="1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04230" cy="4514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79450"/>
            <a:ext cx="4724400" cy="3543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24013" y="4446312"/>
            <a:ext cx="5162376" cy="41458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dt" idx="10"/>
          </p:nvPr>
        </p:nvSpPr>
        <p:spPr>
          <a:xfrm>
            <a:off x="4006171" y="0"/>
            <a:ext cx="3004228" cy="4514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19497"/>
            <a:ext cx="3004230" cy="4514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006171" y="8819497"/>
            <a:ext cx="3004228" cy="4514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0" marR="0" lvl="1" indent="0" algn="l" rtl="0">
              <a:spcBef>
                <a:spcPts val="0"/>
              </a:spcBef>
            </a:pPr>
            <a:endParaRPr/>
          </a:p>
          <a:p>
            <a:pPr marL="0" marR="0" lvl="2" indent="0" algn="l" rtl="0">
              <a:spcBef>
                <a:spcPts val="0"/>
              </a:spcBef>
            </a:pPr>
            <a:endParaRPr/>
          </a:p>
          <a:p>
            <a:pPr marL="0" marR="0" lvl="3" indent="0" algn="l" rtl="0">
              <a:spcBef>
                <a:spcPts val="0"/>
              </a:spcBef>
            </a:pPr>
            <a:endParaRPr/>
          </a:p>
          <a:p>
            <a:pPr marL="0" marR="0" lvl="4" indent="0" algn="l" rtl="0">
              <a:spcBef>
                <a:spcPts val="0"/>
              </a:spcBef>
            </a:pPr>
            <a:endParaRPr/>
          </a:p>
          <a:p>
            <a:pPr marL="0" marR="0" lvl="5" indent="0" algn="l" rtl="0">
              <a:spcBef>
                <a:spcPts val="0"/>
              </a:spcBef>
            </a:pPr>
            <a:endParaRPr/>
          </a:p>
          <a:p>
            <a:pPr marL="0" marR="0" lvl="6" indent="0" algn="l" rtl="0">
              <a:spcBef>
                <a:spcPts val="0"/>
              </a:spcBef>
            </a:pPr>
            <a:endParaRPr/>
          </a:p>
          <a:p>
            <a:pPr marL="0" marR="0" lvl="7" indent="0" algn="l" rtl="0">
              <a:spcBef>
                <a:spcPts val="0"/>
              </a:spcBef>
            </a:pPr>
            <a:endParaRPr/>
          </a:p>
          <a:p>
            <a:pPr marL="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4006171" y="8819497"/>
            <a:ext cx="3004228" cy="451467"/>
          </a:xfrm>
          <a:prstGeom prst="rect">
            <a:avLst/>
          </a:prstGeom>
          <a:noFill/>
          <a:ln>
            <a:noFill/>
          </a:ln>
        </p:spPr>
        <p:txBody>
          <a:bodyPr lIns="91625" tIns="45800" rIns="91625" bIns="45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79450"/>
            <a:ext cx="4724400" cy="3543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924013" y="4446312"/>
            <a:ext cx="5162376" cy="4145864"/>
          </a:xfrm>
          <a:prstGeom prst="rect">
            <a:avLst/>
          </a:prstGeom>
          <a:noFill/>
          <a:ln>
            <a:noFill/>
          </a:ln>
        </p:spPr>
        <p:txBody>
          <a:bodyPr lIns="91625" tIns="45800" rIns="91625" bIns="458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orsiva"/>
              <a:buNone/>
              <a:defRPr/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orsiva"/>
              <a:buNone/>
              <a:defRPr/>
            </a:lvl2pPr>
            <a:lvl3pPr marL="914400" marR="0" lvl="2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rsiva"/>
              <a:buNone/>
              <a:defRPr/>
            </a:lvl3pPr>
            <a:lvl4pPr marL="1371600" marR="0" lvl="3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rsiva"/>
              <a:buNone/>
              <a:defRPr/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None/>
              <a:defRPr/>
            </a:lvl5pPr>
            <a:lvl6pPr marL="2286000" marR="0" lvl="5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None/>
              <a:defRPr/>
            </a:lvl6pPr>
            <a:lvl7pPr marL="2743200" marR="0" lvl="6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None/>
              <a:defRPr/>
            </a:lvl7pPr>
            <a:lvl8pPr marL="3200400" marR="0" lvl="7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None/>
              <a:defRPr/>
            </a:lvl8pPr>
            <a:lvl9pPr marL="3657600" marR="0" lvl="8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ctr" rtl="0">
              <a:spcBef>
                <a:spcPts val="640"/>
              </a:spcBef>
              <a:spcAft>
                <a:spcPts val="0"/>
              </a:spcAft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–"/>
              <a:defRPr/>
            </a:lvl2pPr>
            <a:lvl3pPr marL="114300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3pPr>
            <a:lvl4pPr marL="160020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–"/>
              <a:defRPr/>
            </a:lvl4pPr>
            <a:lvl5pPr marL="205740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5pPr>
            <a:lvl6pPr marL="251460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6pPr>
            <a:lvl7pPr marL="297180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7pPr>
            <a:lvl8pPr marL="342900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8pPr>
            <a:lvl9pPr marL="388620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 rot="5400000">
            <a:off x="4743450" y="2381249"/>
            <a:ext cx="5486399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49"/>
            <a:ext cx="5486399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ctr" rtl="0">
              <a:spcBef>
                <a:spcPts val="640"/>
              </a:spcBef>
              <a:spcAft>
                <a:spcPts val="0"/>
              </a:spcAft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–"/>
              <a:defRPr/>
            </a:lvl2pPr>
            <a:lvl3pPr marL="114300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3pPr>
            <a:lvl4pPr marL="160020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–"/>
              <a:defRPr/>
            </a:lvl4pPr>
            <a:lvl5pPr marL="205740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5pPr>
            <a:lvl6pPr marL="251460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6pPr>
            <a:lvl7pPr marL="297180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7pPr>
            <a:lvl8pPr marL="342900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8pPr>
            <a:lvl9pPr marL="388620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ctr" rtl="0">
              <a:spcBef>
                <a:spcPts val="640"/>
              </a:spcBef>
              <a:spcAft>
                <a:spcPts val="0"/>
              </a:spcAft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–"/>
              <a:defRPr/>
            </a:lvl2pPr>
            <a:lvl3pPr marL="114300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3pPr>
            <a:lvl4pPr marL="160020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–"/>
              <a:defRPr/>
            </a:lvl4pPr>
            <a:lvl5pPr marL="205740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5pPr>
            <a:lvl6pPr marL="251460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6pPr>
            <a:lvl7pPr marL="297180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7pPr>
            <a:lvl8pPr marL="342900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8pPr>
            <a:lvl9pPr marL="388620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orsiva"/>
              <a:buNone/>
              <a:defRPr/>
            </a:lvl1pPr>
            <a:lvl2pPr marL="457200" lvl="1" indent="0" rtl="0">
              <a:spcBef>
                <a:spcPts val="0"/>
              </a:spcBef>
              <a:buFont typeface="Corsiva"/>
              <a:buNone/>
              <a:defRPr/>
            </a:lvl2pPr>
            <a:lvl3pPr marL="914400" lvl="2" indent="0" rtl="0">
              <a:spcBef>
                <a:spcPts val="0"/>
              </a:spcBef>
              <a:buFont typeface="Corsiva"/>
              <a:buNone/>
              <a:defRPr/>
            </a:lvl3pPr>
            <a:lvl4pPr marL="1371600" lvl="3" indent="0" rtl="0">
              <a:spcBef>
                <a:spcPts val="0"/>
              </a:spcBef>
              <a:buFont typeface="Corsiva"/>
              <a:buNone/>
              <a:defRPr/>
            </a:lvl4pPr>
            <a:lvl5pPr marL="1828800" lvl="4" indent="0" rtl="0">
              <a:spcBef>
                <a:spcPts val="0"/>
              </a:spcBef>
              <a:buFont typeface="Corsiva"/>
              <a:buNone/>
              <a:defRPr/>
            </a:lvl5pPr>
            <a:lvl6pPr marL="2286000" lvl="5" indent="0" rtl="0">
              <a:spcBef>
                <a:spcPts val="0"/>
              </a:spcBef>
              <a:buFont typeface="Corsiva"/>
              <a:buNone/>
              <a:defRPr/>
            </a:lvl6pPr>
            <a:lvl7pPr marL="2743200" lvl="6" indent="0" rtl="0">
              <a:spcBef>
                <a:spcPts val="0"/>
              </a:spcBef>
              <a:buFont typeface="Corsiva"/>
              <a:buNone/>
              <a:defRPr/>
            </a:lvl7pPr>
            <a:lvl8pPr marL="3200400" lvl="7" indent="0" rtl="0">
              <a:spcBef>
                <a:spcPts val="0"/>
              </a:spcBef>
              <a:buFont typeface="Corsiva"/>
              <a:buNone/>
              <a:defRPr/>
            </a:lvl8pPr>
            <a:lvl9pPr marL="3657600" lvl="8" indent="0" rtl="0">
              <a:spcBef>
                <a:spcPts val="0"/>
              </a:spcBef>
              <a:buFont typeface="Corsiva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orsiva"/>
              <a:buNone/>
              <a:defRPr/>
            </a:lvl1pPr>
            <a:lvl2pPr marL="457200" lvl="1" indent="0" rtl="0">
              <a:spcBef>
                <a:spcPts val="0"/>
              </a:spcBef>
              <a:buFont typeface="Corsiva"/>
              <a:buNone/>
              <a:defRPr/>
            </a:lvl2pPr>
            <a:lvl3pPr marL="914400" lvl="2" indent="0" rtl="0">
              <a:spcBef>
                <a:spcPts val="0"/>
              </a:spcBef>
              <a:buFont typeface="Corsiva"/>
              <a:buNone/>
              <a:defRPr/>
            </a:lvl3pPr>
            <a:lvl4pPr marL="1371600" lvl="3" indent="0" rtl="0">
              <a:spcBef>
                <a:spcPts val="0"/>
              </a:spcBef>
              <a:buFont typeface="Corsiva"/>
              <a:buNone/>
              <a:defRPr/>
            </a:lvl4pPr>
            <a:lvl5pPr marL="1828800" lvl="4" indent="0" rtl="0">
              <a:spcBef>
                <a:spcPts val="0"/>
              </a:spcBef>
              <a:buFont typeface="Corsiva"/>
              <a:buNone/>
              <a:defRPr/>
            </a:lvl5pPr>
            <a:lvl6pPr marL="2286000" lvl="5" indent="0" rtl="0">
              <a:spcBef>
                <a:spcPts val="0"/>
              </a:spcBef>
              <a:buFont typeface="Corsiva"/>
              <a:buNone/>
              <a:defRPr/>
            </a:lvl6pPr>
            <a:lvl7pPr marL="2743200" lvl="6" indent="0" rtl="0">
              <a:spcBef>
                <a:spcPts val="0"/>
              </a:spcBef>
              <a:buFont typeface="Corsiva"/>
              <a:buNone/>
              <a:defRPr/>
            </a:lvl7pPr>
            <a:lvl8pPr marL="3200400" lvl="7" indent="0" rtl="0">
              <a:spcBef>
                <a:spcPts val="0"/>
              </a:spcBef>
              <a:buFont typeface="Corsiva"/>
              <a:buNone/>
              <a:defRPr/>
            </a:lvl8pPr>
            <a:lvl9pPr marL="3657600" lvl="8" indent="0" rtl="0">
              <a:spcBef>
                <a:spcPts val="0"/>
              </a:spcBef>
              <a:buFont typeface="Corsiva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orsiva"/>
              <a:buNone/>
              <a:defRPr/>
            </a:lvl1pPr>
            <a:lvl2pPr marL="457200" lvl="1" indent="0" rtl="0">
              <a:spcBef>
                <a:spcPts val="0"/>
              </a:spcBef>
              <a:buFont typeface="Corsiva"/>
              <a:buNone/>
              <a:defRPr/>
            </a:lvl2pPr>
            <a:lvl3pPr marL="914400" lvl="2" indent="0" rtl="0">
              <a:spcBef>
                <a:spcPts val="0"/>
              </a:spcBef>
              <a:buFont typeface="Corsiva"/>
              <a:buNone/>
              <a:defRPr/>
            </a:lvl3pPr>
            <a:lvl4pPr marL="1371600" lvl="3" indent="0" rtl="0">
              <a:spcBef>
                <a:spcPts val="0"/>
              </a:spcBef>
              <a:buFont typeface="Corsiva"/>
              <a:buNone/>
              <a:defRPr/>
            </a:lvl4pPr>
            <a:lvl5pPr marL="1828800" lvl="4" indent="0" rtl="0">
              <a:spcBef>
                <a:spcPts val="0"/>
              </a:spcBef>
              <a:buFont typeface="Corsiva"/>
              <a:buNone/>
              <a:defRPr/>
            </a:lvl5pPr>
            <a:lvl6pPr marL="2286000" lvl="5" indent="0" rtl="0">
              <a:spcBef>
                <a:spcPts val="0"/>
              </a:spcBef>
              <a:buFont typeface="Corsiva"/>
              <a:buNone/>
              <a:defRPr/>
            </a:lvl6pPr>
            <a:lvl7pPr marL="2743200" lvl="6" indent="0" rtl="0">
              <a:spcBef>
                <a:spcPts val="0"/>
              </a:spcBef>
              <a:buFont typeface="Corsiva"/>
              <a:buNone/>
              <a:defRPr/>
            </a:lvl7pPr>
            <a:lvl8pPr marL="3200400" lvl="7" indent="0" rtl="0">
              <a:spcBef>
                <a:spcPts val="0"/>
              </a:spcBef>
              <a:buFont typeface="Corsiva"/>
              <a:buNone/>
              <a:defRPr/>
            </a:lvl8pPr>
            <a:lvl9pPr marL="3657600" lvl="8" indent="0" rtl="0">
              <a:spcBef>
                <a:spcPts val="0"/>
              </a:spcBef>
              <a:buFont typeface="Corsiva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orsiva"/>
              <a:buNone/>
              <a:defRPr/>
            </a:lvl1pPr>
            <a:lvl2pPr marL="457200" lvl="1" indent="0" rtl="0">
              <a:spcBef>
                <a:spcPts val="0"/>
              </a:spcBef>
              <a:buFont typeface="Corsiva"/>
              <a:buNone/>
              <a:defRPr/>
            </a:lvl2pPr>
            <a:lvl3pPr marL="914400" lvl="2" indent="0" rtl="0">
              <a:spcBef>
                <a:spcPts val="0"/>
              </a:spcBef>
              <a:buFont typeface="Corsiva"/>
              <a:buNone/>
              <a:defRPr/>
            </a:lvl3pPr>
            <a:lvl4pPr marL="1371600" lvl="3" indent="0" rtl="0">
              <a:spcBef>
                <a:spcPts val="0"/>
              </a:spcBef>
              <a:buFont typeface="Corsiva"/>
              <a:buNone/>
              <a:defRPr/>
            </a:lvl4pPr>
            <a:lvl5pPr marL="1828800" lvl="4" indent="0" rtl="0">
              <a:spcBef>
                <a:spcPts val="0"/>
              </a:spcBef>
              <a:buFont typeface="Corsiva"/>
              <a:buNone/>
              <a:defRPr/>
            </a:lvl5pPr>
            <a:lvl6pPr marL="2286000" lvl="5" indent="0" rtl="0">
              <a:spcBef>
                <a:spcPts val="0"/>
              </a:spcBef>
              <a:buFont typeface="Corsiva"/>
              <a:buNone/>
              <a:defRPr/>
            </a:lvl6pPr>
            <a:lvl7pPr marL="2743200" lvl="6" indent="0" rtl="0">
              <a:spcBef>
                <a:spcPts val="0"/>
              </a:spcBef>
              <a:buFont typeface="Corsiva"/>
              <a:buNone/>
              <a:defRPr/>
            </a:lvl7pPr>
            <a:lvl8pPr marL="3200400" lvl="7" indent="0" rtl="0">
              <a:spcBef>
                <a:spcPts val="0"/>
              </a:spcBef>
              <a:buFont typeface="Corsiva"/>
              <a:buNone/>
              <a:defRPr/>
            </a:lvl8pPr>
            <a:lvl9pPr marL="3657600" lvl="8" indent="0" rtl="0">
              <a:spcBef>
                <a:spcPts val="0"/>
              </a:spcBef>
              <a:buFont typeface="Corsiva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orsiva"/>
              <a:buNone/>
              <a:defRPr/>
            </a:lvl1pPr>
            <a:lvl2pPr marL="457200" lvl="1" indent="0" rtl="0">
              <a:spcBef>
                <a:spcPts val="0"/>
              </a:spcBef>
              <a:buFont typeface="Corsiva"/>
              <a:buNone/>
              <a:defRPr/>
            </a:lvl2pPr>
            <a:lvl3pPr marL="914400" lvl="2" indent="0" rtl="0">
              <a:spcBef>
                <a:spcPts val="0"/>
              </a:spcBef>
              <a:buFont typeface="Corsiva"/>
              <a:buNone/>
              <a:defRPr/>
            </a:lvl3pPr>
            <a:lvl4pPr marL="1371600" lvl="3" indent="0" rtl="0">
              <a:spcBef>
                <a:spcPts val="0"/>
              </a:spcBef>
              <a:buFont typeface="Corsiva"/>
              <a:buNone/>
              <a:defRPr/>
            </a:lvl4pPr>
            <a:lvl5pPr marL="1828800" lvl="4" indent="0" rtl="0">
              <a:spcBef>
                <a:spcPts val="0"/>
              </a:spcBef>
              <a:buFont typeface="Corsiva"/>
              <a:buNone/>
              <a:defRPr/>
            </a:lvl5pPr>
            <a:lvl6pPr marL="2286000" lvl="5" indent="0" rtl="0">
              <a:spcBef>
                <a:spcPts val="0"/>
              </a:spcBef>
              <a:buFont typeface="Corsiva"/>
              <a:buNone/>
              <a:defRPr/>
            </a:lvl6pPr>
            <a:lvl7pPr marL="2743200" lvl="6" indent="0" rtl="0">
              <a:spcBef>
                <a:spcPts val="0"/>
              </a:spcBef>
              <a:buFont typeface="Corsiva"/>
              <a:buNone/>
              <a:defRPr/>
            </a:lvl7pPr>
            <a:lvl8pPr marL="3200400" lvl="7" indent="0" rtl="0">
              <a:spcBef>
                <a:spcPts val="0"/>
              </a:spcBef>
              <a:buFont typeface="Corsiva"/>
              <a:buNone/>
              <a:defRPr/>
            </a:lvl8pPr>
            <a:lvl9pPr marL="3657600" lvl="8" indent="0" rtl="0">
              <a:spcBef>
                <a:spcPts val="0"/>
              </a:spcBef>
              <a:buFont typeface="Corsiva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0" y="0"/>
            <a:ext cx="9142413" cy="6856412"/>
            <a:chOff x="0" y="0"/>
            <a:chExt cx="5758" cy="4318"/>
          </a:xfrm>
        </p:grpSpPr>
        <p:sp>
          <p:nvSpPr>
            <p:cNvPr id="11" name="Shape 11"/>
            <p:cNvSpPr/>
            <p:nvPr/>
          </p:nvSpPr>
          <p:spPr>
            <a:xfrm>
              <a:off x="288" y="47"/>
              <a:ext cx="5184" cy="23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2075" tIns="46025" rIns="92075" bIns="460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47" y="288"/>
              <a:ext cx="239" cy="374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2075" tIns="46025" rIns="92075" bIns="460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288" y="4031"/>
              <a:ext cx="5184" cy="23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2075" tIns="46025" rIns="92075" bIns="460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5472" y="288"/>
              <a:ext cx="239" cy="374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2075" tIns="46025" rIns="92075" bIns="460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288" y="288"/>
              <a:ext cx="5184" cy="3743"/>
            </a:xfrm>
            <a:prstGeom prst="rect">
              <a:avLst/>
            </a:prstGeom>
            <a:noFill/>
            <a:ln w="57150" cap="sq" cmpd="sng">
              <a:solidFill>
                <a:schemeClr val="l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2075" tIns="46025" rIns="92075" bIns="460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47" y="47"/>
              <a:ext cx="5664" cy="4224"/>
            </a:xfrm>
            <a:prstGeom prst="rect">
              <a:avLst/>
            </a:prstGeom>
            <a:noFill/>
            <a:ln w="12700" cap="sq" cmpd="sng">
              <a:solidFill>
                <a:schemeClr val="l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2075" tIns="46025" rIns="92075" bIns="460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7" name="Shape 17"/>
            <p:cNvGrpSpPr/>
            <p:nvPr/>
          </p:nvGrpSpPr>
          <p:grpSpPr>
            <a:xfrm>
              <a:off x="0" y="0"/>
              <a:ext cx="383" cy="383"/>
              <a:chOff x="0" y="0"/>
              <a:chExt cx="383" cy="383"/>
            </a:xfrm>
          </p:grpSpPr>
          <p:sp>
            <p:nvSpPr>
              <p:cNvPr id="18" name="Shape 18"/>
              <p:cNvSpPr/>
              <p:nvPr/>
            </p:nvSpPr>
            <p:spPr>
              <a:xfrm>
                <a:off x="0" y="0"/>
                <a:ext cx="383" cy="383"/>
              </a:xfrm>
              <a:prstGeom prst="rect">
                <a:avLst/>
              </a:prstGeom>
              <a:solidFill>
                <a:schemeClr val="lt1"/>
              </a:solidFill>
              <a:ln w="57150" cap="sq" cmpd="sng">
                <a:solidFill>
                  <a:schemeClr val="lt2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" name="Shape 19"/>
              <p:cNvSpPr/>
              <p:nvPr/>
            </p:nvSpPr>
            <p:spPr>
              <a:xfrm>
                <a:off x="100" y="100"/>
                <a:ext cx="181" cy="181"/>
              </a:xfrm>
              <a:prstGeom prst="ellipse">
                <a:avLst/>
              </a:prstGeom>
              <a:gradFill>
                <a:gsLst>
                  <a:gs pos="0">
                    <a:schemeClr val="lt1"/>
                  </a:gs>
                  <a:gs pos="100000">
                    <a:srgbClr val="B4B4B4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20" name="Shape 20"/>
            <p:cNvGrpSpPr/>
            <p:nvPr/>
          </p:nvGrpSpPr>
          <p:grpSpPr>
            <a:xfrm>
              <a:off x="0" y="3934"/>
              <a:ext cx="383" cy="383"/>
              <a:chOff x="0" y="3934"/>
              <a:chExt cx="383" cy="383"/>
            </a:xfrm>
          </p:grpSpPr>
          <p:sp>
            <p:nvSpPr>
              <p:cNvPr id="21" name="Shape 21"/>
              <p:cNvSpPr/>
              <p:nvPr/>
            </p:nvSpPr>
            <p:spPr>
              <a:xfrm>
                <a:off x="0" y="3934"/>
                <a:ext cx="383" cy="383"/>
              </a:xfrm>
              <a:prstGeom prst="rect">
                <a:avLst/>
              </a:prstGeom>
              <a:solidFill>
                <a:schemeClr val="lt1"/>
              </a:solidFill>
              <a:ln w="57150" cap="sq" cmpd="sng">
                <a:solidFill>
                  <a:schemeClr val="lt2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100" y="4036"/>
                <a:ext cx="181" cy="181"/>
              </a:xfrm>
              <a:prstGeom prst="ellipse">
                <a:avLst/>
              </a:prstGeom>
              <a:gradFill>
                <a:gsLst>
                  <a:gs pos="0">
                    <a:schemeClr val="lt1"/>
                  </a:gs>
                  <a:gs pos="100000">
                    <a:srgbClr val="B4B4B4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5375" y="3934"/>
              <a:ext cx="383" cy="383"/>
              <a:chOff x="5375" y="3934"/>
              <a:chExt cx="383" cy="383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5375" y="3934"/>
                <a:ext cx="383" cy="383"/>
              </a:xfrm>
              <a:prstGeom prst="rect">
                <a:avLst/>
              </a:prstGeom>
              <a:solidFill>
                <a:schemeClr val="lt1"/>
              </a:solidFill>
              <a:ln w="57150" cap="sq" cmpd="sng">
                <a:solidFill>
                  <a:schemeClr val="lt2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5475" y="4036"/>
                <a:ext cx="181" cy="181"/>
              </a:xfrm>
              <a:prstGeom prst="ellipse">
                <a:avLst/>
              </a:prstGeom>
              <a:gradFill>
                <a:gsLst>
                  <a:gs pos="0">
                    <a:schemeClr val="lt1"/>
                  </a:gs>
                  <a:gs pos="100000">
                    <a:srgbClr val="B4B4B4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26" name="Shape 26"/>
            <p:cNvGrpSpPr/>
            <p:nvPr/>
          </p:nvGrpSpPr>
          <p:grpSpPr>
            <a:xfrm>
              <a:off x="5375" y="0"/>
              <a:ext cx="383" cy="383"/>
              <a:chOff x="5375" y="0"/>
              <a:chExt cx="383" cy="383"/>
            </a:xfrm>
          </p:grpSpPr>
          <p:sp>
            <p:nvSpPr>
              <p:cNvPr id="27" name="Shape 27"/>
              <p:cNvSpPr/>
              <p:nvPr/>
            </p:nvSpPr>
            <p:spPr>
              <a:xfrm>
                <a:off x="5375" y="0"/>
                <a:ext cx="383" cy="383"/>
              </a:xfrm>
              <a:prstGeom prst="rect">
                <a:avLst/>
              </a:prstGeom>
              <a:solidFill>
                <a:schemeClr val="lt1"/>
              </a:solidFill>
              <a:ln w="57150" cap="sq" cmpd="sng">
                <a:solidFill>
                  <a:schemeClr val="lt2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5475" y="100"/>
                <a:ext cx="181" cy="181"/>
              </a:xfrm>
              <a:prstGeom prst="ellipse">
                <a:avLst/>
              </a:prstGeom>
              <a:gradFill>
                <a:gsLst>
                  <a:gs pos="0">
                    <a:schemeClr val="lt1"/>
                  </a:gs>
                  <a:gs pos="100000">
                    <a:srgbClr val="B4B4B4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spcBef>
                <a:spcPts val="640"/>
              </a:spcBef>
              <a:spcAft>
                <a:spcPts val="0"/>
              </a:spcAft>
              <a:defRPr/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–"/>
              <a:defRPr/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–"/>
              <a:defRPr/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Copperplate" charset="0"/>
                <a:ea typeface="Copperplate" charset="0"/>
                <a:cs typeface="Copperplate" charset="0"/>
                <a:sym typeface="Trebuchet MS"/>
              </a:rPr>
              <a:t>Toastmasters</a:t>
            </a:r>
            <a:br>
              <a:rPr lang="en-US" sz="4000" b="0" i="0" u="none" strike="noStrike" cap="none" dirty="0">
                <a:solidFill>
                  <a:schemeClr val="dk2"/>
                </a:solidFill>
                <a:latin typeface="Copperplate" charset="0"/>
                <a:ea typeface="Copperplate" charset="0"/>
                <a:cs typeface="Copperplate" charset="0"/>
                <a:sym typeface="Trebuchet MS"/>
              </a:rPr>
            </a:br>
            <a:r>
              <a:rPr lang="en-US" sz="4000" b="0" i="0" u="none" strike="noStrike" cap="none" dirty="0">
                <a:solidFill>
                  <a:schemeClr val="dk2"/>
                </a:solidFill>
                <a:latin typeface="Copperplate" charset="0"/>
                <a:ea typeface="Copperplate" charset="0"/>
                <a:cs typeface="Copperplate" charset="0"/>
                <a:sym typeface="Trebuchet MS"/>
              </a:rPr>
              <a:t>Certificate of Appreciation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4294967295"/>
          </p:nvPr>
        </p:nvSpPr>
        <p:spPr>
          <a:xfrm>
            <a:off x="685800" y="22860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is hereby granted to:</a:t>
            </a:r>
          </a:p>
          <a:p>
            <a:pPr marL="0" marR="0" lvl="0" indent="0" algn="ctr" rtl="0">
              <a:spcBef>
                <a:spcPts val="680"/>
              </a:spcBef>
              <a:spcAft>
                <a:spcPts val="0"/>
              </a:spcAft>
              <a:buSzPct val="25000"/>
              <a:buNone/>
            </a:pPr>
            <a:r>
              <a:rPr lang="en-US" sz="3400" b="0" i="0" u="none" strike="noStrike" cap="none" dirty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(Contest Helper’s Name)</a:t>
            </a:r>
          </a:p>
        </p:txBody>
      </p:sp>
      <p:sp>
        <p:nvSpPr>
          <p:cNvPr id="74" name="Shape 74"/>
          <p:cNvSpPr/>
          <p:nvPr/>
        </p:nvSpPr>
        <p:spPr>
          <a:xfrm>
            <a:off x="3200400" y="4038600"/>
            <a:ext cx="5181600" cy="1295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2301875" marR="0" lvl="0" indent="-2301875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for outstanding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performance </a:t>
            </a:r>
            <a:endParaRPr lang="en-US" sz="1800" b="0" i="0" u="none" strike="noStrike" cap="none" smtClean="0">
              <a:solidFill>
                <a:schemeClr val="dk1"/>
              </a:solidFill>
              <a:latin typeface="Copperplate" charset="0"/>
              <a:ea typeface="Copperplate" charset="0"/>
              <a:cs typeface="Copperplate" charset="0"/>
              <a:sym typeface="Corsiva"/>
            </a:endParaRPr>
          </a:p>
          <a:p>
            <a:pPr marL="2301875" marR="0" lvl="0" indent="-2301875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smtClean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and 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valued contribution to</a:t>
            </a:r>
          </a:p>
          <a:p>
            <a:pPr marL="2301875" marR="0" lvl="0" indent="-2301875" algn="r" rtl="0">
              <a:spcBef>
                <a:spcPts val="48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Area </a:t>
            </a:r>
            <a:r>
              <a:rPr lang="en-US" sz="2000" b="1" dirty="0" smtClean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xx Spring </a:t>
            </a:r>
            <a:r>
              <a:rPr lang="en-US" sz="2000" b="1" i="0" u="none" strike="noStrike" cap="none" dirty="0" smtClean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Speech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Contests</a:t>
            </a:r>
          </a:p>
          <a:p>
            <a:pPr marL="2301875" marR="0" lvl="0" indent="-2301875" algn="r" rtl="0">
              <a:spcBef>
                <a:spcPts val="400"/>
              </a:spcBef>
              <a:spcAft>
                <a:spcPts val="0"/>
              </a:spcAft>
              <a:buSzPct val="25000"/>
              <a:buNone/>
            </a:pPr>
            <a:r>
              <a:rPr lang="en-US" sz="1800" b="0" u="none" strike="noStrike" cap="none" dirty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Awarded: </a:t>
            </a:r>
            <a:r>
              <a:rPr lang="en-US" sz="1800" dirty="0" smtClean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April </a:t>
            </a:r>
            <a:r>
              <a:rPr lang="en-US" sz="1800" b="0" u="none" strike="noStrike" cap="none" dirty="0" smtClean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1</a:t>
            </a:r>
            <a:r>
              <a:rPr lang="en-US" sz="1800" dirty="0" smtClean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0</a:t>
            </a:r>
            <a:r>
              <a:rPr lang="en-US" sz="1800" b="0" u="none" strike="noStrike" cap="none" baseline="30000" dirty="0" smtClean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th</a:t>
            </a:r>
            <a:r>
              <a:rPr lang="en-US" sz="1800" b="0" u="none" strike="noStrike" cap="none" dirty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, </a:t>
            </a:r>
            <a:r>
              <a:rPr lang="en-US" sz="1800" b="0" u="none" strike="noStrike" cap="none" dirty="0" smtClean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201</a:t>
            </a:r>
            <a:r>
              <a:rPr lang="en-US" sz="1800" dirty="0" smtClean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7</a:t>
            </a:r>
          </a:p>
          <a:p>
            <a:pPr marL="2301875" marR="0" lvl="0" indent="-2301875" algn="r" rtl="0">
              <a:spcBef>
                <a:spcPts val="400"/>
              </a:spcBef>
              <a:spcAft>
                <a:spcPts val="0"/>
              </a:spcAft>
              <a:buSzPct val="25000"/>
              <a:buNone/>
            </a:pPr>
            <a:endParaRPr lang="en-US" sz="2000" dirty="0">
              <a:solidFill>
                <a:schemeClr val="dk1"/>
              </a:solidFill>
              <a:latin typeface="Trebuchet MS" charset="0"/>
              <a:ea typeface="Trebuchet MS" charset="0"/>
              <a:cs typeface="Trebuchet MS" charset="0"/>
              <a:sym typeface="Corsiva"/>
            </a:endParaRPr>
          </a:p>
        </p:txBody>
      </p:sp>
      <p:cxnSp>
        <p:nvCxnSpPr>
          <p:cNvPr id="75" name="Shape 75"/>
          <p:cNvCxnSpPr/>
          <p:nvPr/>
        </p:nvCxnSpPr>
        <p:spPr>
          <a:xfrm>
            <a:off x="3733800" y="5715000"/>
            <a:ext cx="4572000" cy="0"/>
          </a:xfrm>
          <a:prstGeom prst="straightConnector1">
            <a:avLst/>
          </a:prstGeom>
          <a:noFill/>
          <a:ln w="9525" cap="sq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6" name="Shape 76"/>
          <p:cNvSpPr/>
          <p:nvPr/>
        </p:nvSpPr>
        <p:spPr>
          <a:xfrm>
            <a:off x="3931742" y="5715000"/>
            <a:ext cx="445025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i="1" dirty="0" smtClean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(Contest Chair’s Name)</a:t>
            </a:r>
            <a:endParaRPr lang="en-US" sz="1800" i="1" dirty="0">
              <a:solidFill>
                <a:schemeClr val="dk1"/>
              </a:solidFill>
              <a:latin typeface="Copperplate" charset="0"/>
              <a:ea typeface="Copperplate" charset="0"/>
              <a:cs typeface="Copperplate" charset="0"/>
              <a:sym typeface="Corsiva"/>
            </a:endParaRPr>
          </a:p>
        </p:txBody>
      </p:sp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9954" y="4060371"/>
            <a:ext cx="2204303" cy="19263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6256130">
  <a:themeElements>
    <a:clrScheme name="tp930[1]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</Words>
  <Application>Microsoft Macintosh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Corsiva</vt:lpstr>
      <vt:lpstr>Trebuchet MS</vt:lpstr>
      <vt:lpstr>Arial</vt:lpstr>
      <vt:lpstr>06256130</vt:lpstr>
      <vt:lpstr>Toastmasters Certificate of Appreciation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Toastmasters Certificate of Appreciation</dc:title>
  <cp:lastModifiedBy>Harold Osmundson</cp:lastModifiedBy>
  <cp:revision>4</cp:revision>
  <dcterms:modified xsi:type="dcterms:W3CDTF">2017-02-09T13:18:16Z</dcterms:modified>
</cp:coreProperties>
</file>