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5"/>
  </p:notesMasterIdLst>
  <p:sldIdLst>
    <p:sldId id="280" r:id="rId3"/>
    <p:sldId id="269" r:id="rId4"/>
    <p:sldId id="256" r:id="rId5"/>
    <p:sldId id="291" r:id="rId6"/>
    <p:sldId id="293" r:id="rId7"/>
    <p:sldId id="290" r:id="rId8"/>
    <p:sldId id="285" r:id="rId9"/>
    <p:sldId id="286" r:id="rId10"/>
    <p:sldId id="292" r:id="rId11"/>
    <p:sldId id="267" r:id="rId12"/>
    <p:sldId id="287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61"/>
    <a:srgbClr val="004165"/>
    <a:srgbClr val="0B5879"/>
    <a:srgbClr val="497593"/>
    <a:srgbClr val="7B98B2"/>
    <a:srgbClr val="B3C3D3"/>
    <a:srgbClr val="772432"/>
    <a:srgbClr val="571D29"/>
    <a:srgbClr val="FEEE9F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41B29-5C29-4504-A165-2E3120A9DF64}" v="482" dt="2020-05-23T02:02:19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698" autoAdjust="0"/>
  </p:normalViewPr>
  <p:slideViewPr>
    <p:cSldViewPr snapToGrid="0" snapToObjects="1">
      <p:cViewPr varScale="1">
        <p:scale>
          <a:sx n="61" d="100"/>
          <a:sy n="61" d="100"/>
        </p:scale>
        <p:origin x="1378" y="34"/>
      </p:cViewPr>
      <p:guideLst/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Croal" userId="72d3ef66919487a7" providerId="LiveId" clId="{5B441B29-5C29-4504-A165-2E3120A9DF64}"/>
    <pc:docChg chg="undo custSel mod addSld delSld modSld sldOrd">
      <pc:chgData name="Pat Croal" userId="72d3ef66919487a7" providerId="LiveId" clId="{5B441B29-5C29-4504-A165-2E3120A9DF64}" dt="2020-05-23T02:02:54.699" v="2196" actId="1076"/>
      <pc:docMkLst>
        <pc:docMk/>
      </pc:docMkLst>
      <pc:sldChg chg="modSp mod">
        <pc:chgData name="Pat Croal" userId="72d3ef66919487a7" providerId="LiveId" clId="{5B441B29-5C29-4504-A165-2E3120A9DF64}" dt="2020-05-23T01:51:36.534" v="1993" actId="20577"/>
        <pc:sldMkLst>
          <pc:docMk/>
          <pc:sldMk cId="2743629898" sldId="256"/>
        </pc:sldMkLst>
        <pc:spChg chg="mod">
          <ac:chgData name="Pat Croal" userId="72d3ef66919487a7" providerId="LiveId" clId="{5B441B29-5C29-4504-A165-2E3120A9DF64}" dt="2020-05-23T01:51:36.534" v="1993" actId="20577"/>
          <ac:spMkLst>
            <pc:docMk/>
            <pc:sldMk cId="2743629898" sldId="256"/>
            <ac:spMk id="3" creationId="{6A9918C5-6FAE-1E4A-B76E-5C27E234DC69}"/>
          </ac:spMkLst>
        </pc:spChg>
      </pc:sldChg>
      <pc:sldChg chg="del">
        <pc:chgData name="Pat Croal" userId="72d3ef66919487a7" providerId="LiveId" clId="{5B441B29-5C29-4504-A165-2E3120A9DF64}" dt="2020-05-21T03:27:00.910" v="1697" actId="47"/>
        <pc:sldMkLst>
          <pc:docMk/>
          <pc:sldMk cId="3422862736" sldId="257"/>
        </pc:sldMkLst>
      </pc:sldChg>
      <pc:sldChg chg="del">
        <pc:chgData name="Pat Croal" userId="72d3ef66919487a7" providerId="LiveId" clId="{5B441B29-5C29-4504-A165-2E3120A9DF64}" dt="2020-05-21T03:27:01.428" v="1698" actId="47"/>
        <pc:sldMkLst>
          <pc:docMk/>
          <pc:sldMk cId="988381619" sldId="258"/>
        </pc:sldMkLst>
      </pc:sldChg>
      <pc:sldChg chg="del">
        <pc:chgData name="Pat Croal" userId="72d3ef66919487a7" providerId="LiveId" clId="{5B441B29-5C29-4504-A165-2E3120A9DF64}" dt="2020-05-21T03:27:02.260" v="1700" actId="47"/>
        <pc:sldMkLst>
          <pc:docMk/>
          <pc:sldMk cId="3394008960" sldId="260"/>
        </pc:sldMkLst>
      </pc:sldChg>
      <pc:sldChg chg="del">
        <pc:chgData name="Pat Croal" userId="72d3ef66919487a7" providerId="LiveId" clId="{5B441B29-5C29-4504-A165-2E3120A9DF64}" dt="2020-05-21T03:27:02.710" v="1702" actId="47"/>
        <pc:sldMkLst>
          <pc:docMk/>
          <pc:sldMk cId="986491557" sldId="261"/>
        </pc:sldMkLst>
      </pc:sldChg>
      <pc:sldChg chg="del">
        <pc:chgData name="Pat Croal" userId="72d3ef66919487a7" providerId="LiveId" clId="{5B441B29-5C29-4504-A165-2E3120A9DF64}" dt="2020-05-21T03:27:02.913" v="1703" actId="47"/>
        <pc:sldMkLst>
          <pc:docMk/>
          <pc:sldMk cId="1165106245" sldId="262"/>
        </pc:sldMkLst>
      </pc:sldChg>
      <pc:sldChg chg="del">
        <pc:chgData name="Pat Croal" userId="72d3ef66919487a7" providerId="LiveId" clId="{5B441B29-5C29-4504-A165-2E3120A9DF64}" dt="2020-05-21T03:27:03.354" v="1704" actId="47"/>
        <pc:sldMkLst>
          <pc:docMk/>
          <pc:sldMk cId="4193478604" sldId="264"/>
        </pc:sldMkLst>
      </pc:sldChg>
      <pc:sldChg chg="del">
        <pc:chgData name="Pat Croal" userId="72d3ef66919487a7" providerId="LiveId" clId="{5B441B29-5C29-4504-A165-2E3120A9DF64}" dt="2020-05-21T03:26:10.674" v="1694" actId="47"/>
        <pc:sldMkLst>
          <pc:docMk/>
          <pc:sldMk cId="347912959" sldId="266"/>
        </pc:sldMkLst>
      </pc:sldChg>
      <pc:sldChg chg="addSp delSp modSp mod modClrScheme chgLayout modNotesTx">
        <pc:chgData name="Pat Croal" userId="72d3ef66919487a7" providerId="LiveId" clId="{5B441B29-5C29-4504-A165-2E3120A9DF64}" dt="2020-05-23T01:56:31.672" v="2098" actId="14100"/>
        <pc:sldMkLst>
          <pc:docMk/>
          <pc:sldMk cId="743978344" sldId="267"/>
        </pc:sldMkLst>
        <pc:spChg chg="mod">
          <ac:chgData name="Pat Croal" userId="72d3ef66919487a7" providerId="LiveId" clId="{5B441B29-5C29-4504-A165-2E3120A9DF64}" dt="2020-05-20T23:43:45.135" v="99" actId="26606"/>
          <ac:spMkLst>
            <pc:docMk/>
            <pc:sldMk cId="743978344" sldId="267"/>
            <ac:spMk id="2" creationId="{A1092D1A-A479-C34D-A028-AA1DADE925D7}"/>
          </ac:spMkLst>
        </pc:spChg>
        <pc:spChg chg="del mod">
          <ac:chgData name="Pat Croal" userId="72d3ef66919487a7" providerId="LiveId" clId="{5B441B29-5C29-4504-A165-2E3120A9DF64}" dt="2020-05-20T23:43:45.135" v="99" actId="26606"/>
          <ac:spMkLst>
            <pc:docMk/>
            <pc:sldMk cId="743978344" sldId="267"/>
            <ac:spMk id="3" creationId="{D7A32E31-712D-594A-87EB-E35C7279AE0A}"/>
          </ac:spMkLst>
        </pc:spChg>
        <pc:spChg chg="add mod">
          <ac:chgData name="Pat Croal" userId="72d3ef66919487a7" providerId="LiveId" clId="{5B441B29-5C29-4504-A165-2E3120A9DF64}" dt="2020-05-23T01:56:31.672" v="2098" actId="14100"/>
          <ac:spMkLst>
            <pc:docMk/>
            <pc:sldMk cId="743978344" sldId="267"/>
            <ac:spMk id="9" creationId="{78B22CE5-A131-4AE5-ACE7-8520405676F4}"/>
          </ac:spMkLst>
        </pc:spChg>
        <pc:graphicFrameChg chg="add mod">
          <ac:chgData name="Pat Croal" userId="72d3ef66919487a7" providerId="LiveId" clId="{5B441B29-5C29-4504-A165-2E3120A9DF64}" dt="2020-05-23T01:51:01.693" v="1983" actId="14100"/>
          <ac:graphicFrameMkLst>
            <pc:docMk/>
            <pc:sldMk cId="743978344" sldId="267"/>
            <ac:graphicFrameMk id="5" creationId="{FB8A5675-3292-4318-82C6-EE50D7FDEBD3}"/>
          </ac:graphicFrameMkLst>
        </pc:graphicFrameChg>
        <pc:picChg chg="add del mod">
          <ac:chgData name="Pat Croal" userId="72d3ef66919487a7" providerId="LiveId" clId="{5B441B29-5C29-4504-A165-2E3120A9DF64}" dt="2020-05-21T03:24:19.255" v="1612" actId="478"/>
          <ac:picMkLst>
            <pc:docMk/>
            <pc:sldMk cId="743978344" sldId="267"/>
            <ac:picMk id="3" creationId="{E41ABC2A-EE87-49AB-9788-5A1A971B9B31}"/>
          </ac:picMkLst>
        </pc:picChg>
      </pc:sldChg>
      <pc:sldChg chg="del">
        <pc:chgData name="Pat Croal" userId="72d3ef66919487a7" providerId="LiveId" clId="{5B441B29-5C29-4504-A165-2E3120A9DF64}" dt="2020-05-21T03:27:03.892" v="1705" actId="47"/>
        <pc:sldMkLst>
          <pc:docMk/>
          <pc:sldMk cId="3810658581" sldId="268"/>
        </pc:sldMkLst>
      </pc:sldChg>
      <pc:sldChg chg="modSp mod">
        <pc:chgData name="Pat Croal" userId="72d3ef66919487a7" providerId="LiveId" clId="{5B441B29-5C29-4504-A165-2E3120A9DF64}" dt="2020-05-21T03:28:07.775" v="1770" actId="20577"/>
        <pc:sldMkLst>
          <pc:docMk/>
          <pc:sldMk cId="933757473" sldId="269"/>
        </pc:sldMkLst>
        <pc:spChg chg="mod">
          <ac:chgData name="Pat Croal" userId="72d3ef66919487a7" providerId="LiveId" clId="{5B441B29-5C29-4504-A165-2E3120A9DF64}" dt="2020-05-21T03:28:07.775" v="1770" actId="20577"/>
          <ac:spMkLst>
            <pc:docMk/>
            <pc:sldMk cId="933757473" sldId="269"/>
            <ac:spMk id="2" creationId="{387360F2-0FDA-C44C-8AC9-154C3EAE0E1B}"/>
          </ac:spMkLst>
        </pc:spChg>
        <pc:spChg chg="mod">
          <ac:chgData name="Pat Croal" userId="72d3ef66919487a7" providerId="LiveId" clId="{5B441B29-5C29-4504-A165-2E3120A9DF64}" dt="2020-05-20T23:39:15.827" v="66" actId="20577"/>
          <ac:spMkLst>
            <pc:docMk/>
            <pc:sldMk cId="933757473" sldId="269"/>
            <ac:spMk id="3" creationId="{54838710-F1A1-3E48-AC35-A7B4FF592765}"/>
          </ac:spMkLst>
        </pc:spChg>
      </pc:sldChg>
      <pc:sldChg chg="del">
        <pc:chgData name="Pat Croal" userId="72d3ef66919487a7" providerId="LiveId" clId="{5B441B29-5C29-4504-A165-2E3120A9DF64}" dt="2020-05-21T03:27:04.583" v="1706" actId="47"/>
        <pc:sldMkLst>
          <pc:docMk/>
          <pc:sldMk cId="773062726" sldId="270"/>
        </pc:sldMkLst>
      </pc:sldChg>
      <pc:sldChg chg="del">
        <pc:chgData name="Pat Croal" userId="72d3ef66919487a7" providerId="LiveId" clId="{5B441B29-5C29-4504-A165-2E3120A9DF64}" dt="2020-05-21T03:27:04.995" v="1707" actId="47"/>
        <pc:sldMkLst>
          <pc:docMk/>
          <pc:sldMk cId="159544289" sldId="271"/>
        </pc:sldMkLst>
      </pc:sldChg>
      <pc:sldChg chg="del">
        <pc:chgData name="Pat Croal" userId="72d3ef66919487a7" providerId="LiveId" clId="{5B441B29-5C29-4504-A165-2E3120A9DF64}" dt="2020-05-21T03:27:05.490" v="1708" actId="47"/>
        <pc:sldMkLst>
          <pc:docMk/>
          <pc:sldMk cId="2552063977" sldId="272"/>
        </pc:sldMkLst>
      </pc:sldChg>
      <pc:sldChg chg="del">
        <pc:chgData name="Pat Croal" userId="72d3ef66919487a7" providerId="LiveId" clId="{5B441B29-5C29-4504-A165-2E3120A9DF64}" dt="2020-05-21T03:27:06.040" v="1709" actId="47"/>
        <pc:sldMkLst>
          <pc:docMk/>
          <pc:sldMk cId="1606334819" sldId="274"/>
        </pc:sldMkLst>
      </pc:sldChg>
      <pc:sldChg chg="del">
        <pc:chgData name="Pat Croal" userId="72d3ef66919487a7" providerId="LiveId" clId="{5B441B29-5C29-4504-A165-2E3120A9DF64}" dt="2020-05-21T03:27:06.549" v="1710" actId="47"/>
        <pc:sldMkLst>
          <pc:docMk/>
          <pc:sldMk cId="835343919" sldId="275"/>
        </pc:sldMkLst>
      </pc:sldChg>
      <pc:sldChg chg="del">
        <pc:chgData name="Pat Croal" userId="72d3ef66919487a7" providerId="LiveId" clId="{5B441B29-5C29-4504-A165-2E3120A9DF64}" dt="2020-05-21T03:27:07.182" v="1711" actId="47"/>
        <pc:sldMkLst>
          <pc:docMk/>
          <pc:sldMk cId="4150829802" sldId="278"/>
        </pc:sldMkLst>
      </pc:sldChg>
      <pc:sldChg chg="del">
        <pc:chgData name="Pat Croal" userId="72d3ef66919487a7" providerId="LiveId" clId="{5B441B29-5C29-4504-A165-2E3120A9DF64}" dt="2020-05-21T03:27:02.512" v="1701" actId="47"/>
        <pc:sldMkLst>
          <pc:docMk/>
          <pc:sldMk cId="38814024" sldId="279"/>
        </pc:sldMkLst>
      </pc:sldChg>
      <pc:sldChg chg="modSp mod ord">
        <pc:chgData name="Pat Croal" userId="72d3ef66919487a7" providerId="LiveId" clId="{5B441B29-5C29-4504-A165-2E3120A9DF64}" dt="2020-05-21T03:27:46.561" v="1739" actId="122"/>
        <pc:sldMkLst>
          <pc:docMk/>
          <pc:sldMk cId="651922656" sldId="280"/>
        </pc:sldMkLst>
        <pc:spChg chg="mod">
          <ac:chgData name="Pat Croal" userId="72d3ef66919487a7" providerId="LiveId" clId="{5B441B29-5C29-4504-A165-2E3120A9DF64}" dt="2020-05-21T03:27:46.561" v="1739" actId="122"/>
          <ac:spMkLst>
            <pc:docMk/>
            <pc:sldMk cId="651922656" sldId="280"/>
            <ac:spMk id="3" creationId="{3714A5BA-AFBB-7B49-B8E0-FE7BCC6F234C}"/>
          </ac:spMkLst>
        </pc:spChg>
      </pc:sldChg>
      <pc:sldChg chg="del">
        <pc:chgData name="Pat Croal" userId="72d3ef66919487a7" providerId="LiveId" clId="{5B441B29-5C29-4504-A165-2E3120A9DF64}" dt="2020-05-21T03:26:59.643" v="1695" actId="47"/>
        <pc:sldMkLst>
          <pc:docMk/>
          <pc:sldMk cId="2160424145" sldId="281"/>
        </pc:sldMkLst>
      </pc:sldChg>
      <pc:sldChg chg="del">
        <pc:chgData name="Pat Croal" userId="72d3ef66919487a7" providerId="LiveId" clId="{5B441B29-5C29-4504-A165-2E3120A9DF64}" dt="2020-05-21T03:27:00.281" v="1696" actId="47"/>
        <pc:sldMkLst>
          <pc:docMk/>
          <pc:sldMk cId="2974528766" sldId="282"/>
        </pc:sldMkLst>
      </pc:sldChg>
      <pc:sldChg chg="addSp delSp modSp del mod">
        <pc:chgData name="Pat Croal" userId="72d3ef66919487a7" providerId="LiveId" clId="{5B441B29-5C29-4504-A165-2E3120A9DF64}" dt="2020-05-21T03:05:36.669" v="1210" actId="2696"/>
        <pc:sldMkLst>
          <pc:docMk/>
          <pc:sldMk cId="3837738961" sldId="283"/>
        </pc:sldMkLst>
        <pc:spChg chg="mod">
          <ac:chgData name="Pat Croal" userId="72d3ef66919487a7" providerId="LiveId" clId="{5B441B29-5C29-4504-A165-2E3120A9DF64}" dt="2020-05-20T23:43:20.004" v="97" actId="26606"/>
          <ac:spMkLst>
            <pc:docMk/>
            <pc:sldMk cId="3837738961" sldId="283"/>
            <ac:spMk id="2" creationId="{4599ADA1-3551-114F-9BA7-2841D0CB7011}"/>
          </ac:spMkLst>
        </pc:spChg>
        <pc:spChg chg="mod">
          <ac:chgData name="Pat Croal" userId="72d3ef66919487a7" providerId="LiveId" clId="{5B441B29-5C29-4504-A165-2E3120A9DF64}" dt="2020-05-21T03:01:32.657" v="1167" actId="255"/>
          <ac:spMkLst>
            <pc:docMk/>
            <pc:sldMk cId="3837738961" sldId="283"/>
            <ac:spMk id="3" creationId="{BD33F1CF-F1A5-F949-9F29-7FA1D86DCF73}"/>
          </ac:spMkLst>
        </pc:spChg>
        <pc:spChg chg="del">
          <ac:chgData name="Pat Croal" userId="72d3ef66919487a7" providerId="LiveId" clId="{5B441B29-5C29-4504-A165-2E3120A9DF64}" dt="2020-05-20T23:43:20.004" v="97" actId="26606"/>
          <ac:spMkLst>
            <pc:docMk/>
            <pc:sldMk cId="3837738961" sldId="283"/>
            <ac:spMk id="4" creationId="{F17482A1-D9A2-294A-85C9-621372948340}"/>
          </ac:spMkLst>
        </pc:spChg>
        <pc:graphicFrameChg chg="add mod">
          <ac:chgData name="Pat Croal" userId="72d3ef66919487a7" providerId="LiveId" clId="{5B441B29-5C29-4504-A165-2E3120A9DF64}" dt="2020-05-21T02:36:59.877" v="904"/>
          <ac:graphicFrameMkLst>
            <pc:docMk/>
            <pc:sldMk cId="3837738961" sldId="283"/>
            <ac:graphicFrameMk id="6" creationId="{B1468449-D06C-44FA-BBB7-0974272E4FC3}"/>
          </ac:graphicFrameMkLst>
        </pc:graphicFrameChg>
      </pc:sldChg>
      <pc:sldChg chg="del">
        <pc:chgData name="Pat Croal" userId="72d3ef66919487a7" providerId="LiveId" clId="{5B441B29-5C29-4504-A165-2E3120A9DF64}" dt="2020-05-21T03:27:01.903" v="1699" actId="47"/>
        <pc:sldMkLst>
          <pc:docMk/>
          <pc:sldMk cId="2650345046" sldId="284"/>
        </pc:sldMkLst>
      </pc:sldChg>
      <pc:sldChg chg="addSp delSp modSp mod">
        <pc:chgData name="Pat Croal" userId="72d3ef66919487a7" providerId="LiveId" clId="{5B441B29-5C29-4504-A165-2E3120A9DF64}" dt="2020-05-23T01:56:17.974" v="2097" actId="20577"/>
        <pc:sldMkLst>
          <pc:docMk/>
          <pc:sldMk cId="1400769943" sldId="285"/>
        </pc:sldMkLst>
        <pc:spChg chg="mod">
          <ac:chgData name="Pat Croal" userId="72d3ef66919487a7" providerId="LiveId" clId="{5B441B29-5C29-4504-A165-2E3120A9DF64}" dt="2020-05-20T23:42:41.421" v="95" actId="26606"/>
          <ac:spMkLst>
            <pc:docMk/>
            <pc:sldMk cId="1400769943" sldId="285"/>
            <ac:spMk id="2" creationId="{4599ADA1-3551-114F-9BA7-2841D0CB7011}"/>
          </ac:spMkLst>
        </pc:spChg>
        <pc:spChg chg="mod ord">
          <ac:chgData name="Pat Croal" userId="72d3ef66919487a7" providerId="LiveId" clId="{5B441B29-5C29-4504-A165-2E3120A9DF64}" dt="2020-05-23T01:56:17.974" v="2097" actId="20577"/>
          <ac:spMkLst>
            <pc:docMk/>
            <pc:sldMk cId="1400769943" sldId="285"/>
            <ac:spMk id="3" creationId="{BD33F1CF-F1A5-F949-9F29-7FA1D86DCF73}"/>
          </ac:spMkLst>
        </pc:spChg>
        <pc:spChg chg="del">
          <ac:chgData name="Pat Croal" userId="72d3ef66919487a7" providerId="LiveId" clId="{5B441B29-5C29-4504-A165-2E3120A9DF64}" dt="2020-05-20T23:41:32.875" v="85" actId="931"/>
          <ac:spMkLst>
            <pc:docMk/>
            <pc:sldMk cId="1400769943" sldId="285"/>
            <ac:spMk id="4" creationId="{F17482A1-D9A2-294A-85C9-621372948340}"/>
          </ac:spMkLst>
        </pc:spChg>
        <pc:spChg chg="add del mod">
          <ac:chgData name="Pat Croal" userId="72d3ef66919487a7" providerId="LiveId" clId="{5B441B29-5C29-4504-A165-2E3120A9DF64}" dt="2020-05-20T23:42:06.109" v="91" actId="478"/>
          <ac:spMkLst>
            <pc:docMk/>
            <pc:sldMk cId="1400769943" sldId="285"/>
            <ac:spMk id="7" creationId="{42B5D81E-5FC1-4957-B2A4-B7568AF32695}"/>
          </ac:spMkLst>
        </pc:spChg>
        <pc:spChg chg="add del mod">
          <ac:chgData name="Pat Croal" userId="72d3ef66919487a7" providerId="LiveId" clId="{5B441B29-5C29-4504-A165-2E3120A9DF64}" dt="2020-05-20T23:42:21.092" v="92" actId="931"/>
          <ac:spMkLst>
            <pc:docMk/>
            <pc:sldMk cId="1400769943" sldId="285"/>
            <ac:spMk id="9" creationId="{B2304C71-2BB2-48C7-8F3F-6022381928A2}"/>
          </ac:spMkLst>
        </pc:spChg>
        <pc:spChg chg="add mod">
          <ac:chgData name="Pat Croal" userId="72d3ef66919487a7" providerId="LiveId" clId="{5B441B29-5C29-4504-A165-2E3120A9DF64}" dt="2020-05-20T23:42:41.421" v="95" actId="26606"/>
          <ac:spMkLst>
            <pc:docMk/>
            <pc:sldMk cId="1400769943" sldId="285"/>
            <ac:spMk id="12" creationId="{0291C658-5C27-480E-A88A-831FE087DEF7}"/>
          </ac:spMkLst>
        </pc:spChg>
        <pc:picChg chg="add del mod">
          <ac:chgData name="Pat Croal" userId="72d3ef66919487a7" providerId="LiveId" clId="{5B441B29-5C29-4504-A165-2E3120A9DF64}" dt="2020-05-20T23:42:06.109" v="91" actId="478"/>
          <ac:picMkLst>
            <pc:docMk/>
            <pc:sldMk cId="1400769943" sldId="285"/>
            <ac:picMk id="6" creationId="{D15164C2-6FE7-4FF9-A2A8-4D521A6F2C87}"/>
          </ac:picMkLst>
        </pc:picChg>
        <pc:picChg chg="add mod">
          <ac:chgData name="Pat Croal" userId="72d3ef66919487a7" providerId="LiveId" clId="{5B441B29-5C29-4504-A165-2E3120A9DF64}" dt="2020-05-20T23:42:41.421" v="95" actId="26606"/>
          <ac:picMkLst>
            <pc:docMk/>
            <pc:sldMk cId="1400769943" sldId="285"/>
            <ac:picMk id="11" creationId="{784F8B76-C166-4407-B794-1D291518B84D}"/>
          </ac:picMkLst>
        </pc:picChg>
      </pc:sldChg>
      <pc:sldChg chg="addSp delSp modSp mod chgLayout">
        <pc:chgData name="Pat Croal" userId="72d3ef66919487a7" providerId="LiveId" clId="{5B441B29-5C29-4504-A165-2E3120A9DF64}" dt="2020-05-21T02:58:21.806" v="1092" actId="1076"/>
        <pc:sldMkLst>
          <pc:docMk/>
          <pc:sldMk cId="992076487" sldId="286"/>
        </pc:sldMkLst>
        <pc:spChg chg="mod">
          <ac:chgData name="Pat Croal" userId="72d3ef66919487a7" providerId="LiveId" clId="{5B441B29-5C29-4504-A165-2E3120A9DF64}" dt="2020-05-20T23:43:07.848" v="96" actId="26606"/>
          <ac:spMkLst>
            <pc:docMk/>
            <pc:sldMk cId="992076487" sldId="286"/>
            <ac:spMk id="2" creationId="{140E604D-A2DC-47A2-9566-B2D538258084}"/>
          </ac:spMkLst>
        </pc:spChg>
        <pc:spChg chg="del">
          <ac:chgData name="Pat Croal" userId="72d3ef66919487a7" providerId="LiveId" clId="{5B441B29-5C29-4504-A165-2E3120A9DF64}" dt="2020-05-20T23:43:07.848" v="96" actId="26606"/>
          <ac:spMkLst>
            <pc:docMk/>
            <pc:sldMk cId="992076487" sldId="286"/>
            <ac:spMk id="4" creationId="{FB11D9DD-E448-4A44-8E45-74DFB6A9DC6A}"/>
          </ac:spMkLst>
        </pc:spChg>
        <pc:spChg chg="add del mod">
          <ac:chgData name="Pat Croal" userId="72d3ef66919487a7" providerId="LiveId" clId="{5B441B29-5C29-4504-A165-2E3120A9DF64}" dt="2020-05-21T02:58:11.778" v="1090" actId="478"/>
          <ac:spMkLst>
            <pc:docMk/>
            <pc:sldMk cId="992076487" sldId="286"/>
            <ac:spMk id="10" creationId="{59DDABBD-E25D-4142-9BCD-EE96771F9E10}"/>
          </ac:spMkLst>
        </pc:spChg>
        <pc:graphicFrameChg chg="add mod">
          <ac:chgData name="Pat Croal" userId="72d3ef66919487a7" providerId="LiveId" clId="{5B441B29-5C29-4504-A165-2E3120A9DF64}" dt="2020-05-21T02:58:21.806" v="1092" actId="1076"/>
          <ac:graphicFrameMkLst>
            <pc:docMk/>
            <pc:sldMk cId="992076487" sldId="286"/>
            <ac:graphicFrameMk id="6" creationId="{2512960D-827E-42E7-B0E5-102AC2D8A4A9}"/>
          </ac:graphicFrameMkLst>
        </pc:graphicFrameChg>
      </pc:sldChg>
      <pc:sldChg chg="addSp delSp modSp mod ord">
        <pc:chgData name="Pat Croal" userId="72d3ef66919487a7" providerId="LiveId" clId="{5B441B29-5C29-4504-A165-2E3120A9DF64}" dt="2020-05-21T03:17:32.056" v="1438"/>
        <pc:sldMkLst>
          <pc:docMk/>
          <pc:sldMk cId="574296344" sldId="287"/>
        </pc:sldMkLst>
        <pc:spChg chg="mod">
          <ac:chgData name="Pat Croal" userId="72d3ef66919487a7" providerId="LiveId" clId="{5B441B29-5C29-4504-A165-2E3120A9DF64}" dt="2020-05-20T23:43:33.320" v="98" actId="26606"/>
          <ac:spMkLst>
            <pc:docMk/>
            <pc:sldMk cId="574296344" sldId="287"/>
            <ac:spMk id="2" creationId="{97BD3942-E56D-4E25-896A-3394EA5CAA83}"/>
          </ac:spMkLst>
        </pc:spChg>
        <pc:spChg chg="del">
          <ac:chgData name="Pat Croal" userId="72d3ef66919487a7" providerId="LiveId" clId="{5B441B29-5C29-4504-A165-2E3120A9DF64}" dt="2020-05-20T23:43:33.320" v="98" actId="26606"/>
          <ac:spMkLst>
            <pc:docMk/>
            <pc:sldMk cId="574296344" sldId="287"/>
            <ac:spMk id="3" creationId="{E818B29C-9C19-4AF6-BA3E-1872A104AC24}"/>
          </ac:spMkLst>
        </pc:spChg>
        <pc:graphicFrameChg chg="add mod">
          <ac:chgData name="Pat Croal" userId="72d3ef66919487a7" providerId="LiveId" clId="{5B441B29-5C29-4504-A165-2E3120A9DF64}" dt="2020-05-21T03:17:19.160" v="1436" actId="14100"/>
          <ac:graphicFrameMkLst>
            <pc:docMk/>
            <pc:sldMk cId="574296344" sldId="287"/>
            <ac:graphicFrameMk id="5" creationId="{E776730F-F986-44CE-BAB1-708CEC75D917}"/>
          </ac:graphicFrameMkLst>
        </pc:graphicFrameChg>
      </pc:sldChg>
      <pc:sldChg chg="addSp delSp modSp mod modClrScheme chgLayout">
        <pc:chgData name="Pat Croal" userId="72d3ef66919487a7" providerId="LiveId" clId="{5B441B29-5C29-4504-A165-2E3120A9DF64}" dt="2020-05-23T01:59:44.155" v="2186" actId="26606"/>
        <pc:sldMkLst>
          <pc:docMk/>
          <pc:sldMk cId="173306235" sldId="288"/>
        </pc:sldMkLst>
        <pc:spChg chg="mod">
          <ac:chgData name="Pat Croal" userId="72d3ef66919487a7" providerId="LiveId" clId="{5B441B29-5C29-4504-A165-2E3120A9DF64}" dt="2020-05-23T01:59:44.155" v="2186" actId="26606"/>
          <ac:spMkLst>
            <pc:docMk/>
            <pc:sldMk cId="173306235" sldId="288"/>
            <ac:spMk id="2" creationId="{F7F288D1-A5A4-4C52-BBA8-FBF8B6A55F4C}"/>
          </ac:spMkLst>
        </pc:spChg>
        <pc:spChg chg="add del mod">
          <ac:chgData name="Pat Croal" userId="72d3ef66919487a7" providerId="LiveId" clId="{5B441B29-5C29-4504-A165-2E3120A9DF64}" dt="2020-05-23T01:58:06.934" v="2137" actId="931"/>
          <ac:spMkLst>
            <pc:docMk/>
            <pc:sldMk cId="173306235" sldId="288"/>
            <ac:spMk id="4" creationId="{AD237B31-6D3E-46AD-ABBD-5DC0A10014C7}"/>
          </ac:spMkLst>
        </pc:spChg>
        <pc:spChg chg="add mod">
          <ac:chgData name="Pat Croal" userId="72d3ef66919487a7" providerId="LiveId" clId="{5B441B29-5C29-4504-A165-2E3120A9DF64}" dt="2020-05-23T01:58:19.648" v="2141" actId="26606"/>
          <ac:spMkLst>
            <pc:docMk/>
            <pc:sldMk cId="173306235" sldId="288"/>
            <ac:spMk id="8" creationId="{F85359E8-5808-4582-B70F-8F590F2C2E5D}"/>
          </ac:spMkLst>
        </pc:spChg>
        <pc:spChg chg="add mod">
          <ac:chgData name="Pat Croal" userId="72d3ef66919487a7" providerId="LiveId" clId="{5B441B29-5C29-4504-A165-2E3120A9DF64}" dt="2020-05-23T01:59:00.423" v="2159" actId="26606"/>
          <ac:spMkLst>
            <pc:docMk/>
            <pc:sldMk cId="173306235" sldId="288"/>
            <ac:spMk id="13" creationId="{89E5D5BB-B8AF-42E2-9A92-0B40AE75BB0A}"/>
          </ac:spMkLst>
        </pc:spChg>
        <pc:picChg chg="del">
          <ac:chgData name="Pat Croal" userId="72d3ef66919487a7" providerId="LiveId" clId="{5B441B29-5C29-4504-A165-2E3120A9DF64}" dt="2020-05-23T01:56:51.085" v="2099" actId="478"/>
          <ac:picMkLst>
            <pc:docMk/>
            <pc:sldMk cId="173306235" sldId="288"/>
            <ac:picMk id="5" creationId="{9F582B81-1D53-4115-A2F0-053F42FF29E6}"/>
          </ac:picMkLst>
        </pc:picChg>
        <pc:picChg chg="add mod">
          <ac:chgData name="Pat Croal" userId="72d3ef66919487a7" providerId="LiveId" clId="{5B441B29-5C29-4504-A165-2E3120A9DF64}" dt="2020-05-23T01:59:00.423" v="2159" actId="26606"/>
          <ac:picMkLst>
            <pc:docMk/>
            <pc:sldMk cId="173306235" sldId="288"/>
            <ac:picMk id="7" creationId="{E6F762D4-1324-4990-A4B4-F472202FC1DC}"/>
          </ac:picMkLst>
        </pc:picChg>
      </pc:sldChg>
      <pc:sldChg chg="modSp new del mod">
        <pc:chgData name="Pat Croal" userId="72d3ef66919487a7" providerId="LiveId" clId="{5B441B29-5C29-4504-A165-2E3120A9DF64}" dt="2020-05-21T03:05:29.923" v="1209" actId="2696"/>
        <pc:sldMkLst>
          <pc:docMk/>
          <pc:sldMk cId="2064849832" sldId="289"/>
        </pc:sldMkLst>
        <pc:spChg chg="mod">
          <ac:chgData name="Pat Croal" userId="72d3ef66919487a7" providerId="LiveId" clId="{5B441B29-5C29-4504-A165-2E3120A9DF64}" dt="2020-05-21T00:00:41.216" v="129" actId="20577"/>
          <ac:spMkLst>
            <pc:docMk/>
            <pc:sldMk cId="2064849832" sldId="289"/>
            <ac:spMk id="2" creationId="{8A9BD433-678F-47E0-9AB7-1E0310D2269B}"/>
          </ac:spMkLst>
        </pc:spChg>
      </pc:sldChg>
      <pc:sldChg chg="addSp delSp modSp new mod ord">
        <pc:chgData name="Pat Croal" userId="72d3ef66919487a7" providerId="LiveId" clId="{5B441B29-5C29-4504-A165-2E3120A9DF64}" dt="2020-05-23T01:46:12.072" v="1963" actId="14100"/>
        <pc:sldMkLst>
          <pc:docMk/>
          <pc:sldMk cId="4117861224" sldId="290"/>
        </pc:sldMkLst>
        <pc:spChg chg="mod">
          <ac:chgData name="Pat Croal" userId="72d3ef66919487a7" providerId="LiveId" clId="{5B441B29-5C29-4504-A165-2E3120A9DF64}" dt="2020-05-21T01:53:18.374" v="611" actId="20577"/>
          <ac:spMkLst>
            <pc:docMk/>
            <pc:sldMk cId="4117861224" sldId="290"/>
            <ac:spMk id="2" creationId="{02DF30E5-FF74-47F8-A94F-95D77B6C0FE0}"/>
          </ac:spMkLst>
        </pc:spChg>
        <pc:spChg chg="mod">
          <ac:chgData name="Pat Croal" userId="72d3ef66919487a7" providerId="LiveId" clId="{5B441B29-5C29-4504-A165-2E3120A9DF64}" dt="2020-05-23T01:46:12.072" v="1963" actId="14100"/>
          <ac:spMkLst>
            <pc:docMk/>
            <pc:sldMk cId="4117861224" sldId="290"/>
            <ac:spMk id="3" creationId="{DDBEA8FB-9D50-4D0C-8AF8-9551C8273740}"/>
          </ac:spMkLst>
        </pc:spChg>
        <pc:spChg chg="del mod">
          <ac:chgData name="Pat Croal" userId="72d3ef66919487a7" providerId="LiveId" clId="{5B441B29-5C29-4504-A165-2E3120A9DF64}" dt="2020-05-23T01:45:49.107" v="1958" actId="478"/>
          <ac:spMkLst>
            <pc:docMk/>
            <pc:sldMk cId="4117861224" sldId="290"/>
            <ac:spMk id="4" creationId="{0E6A93EA-5508-4C1E-8ADC-2498FC903BE8}"/>
          </ac:spMkLst>
        </pc:spChg>
        <pc:spChg chg="add mod">
          <ac:chgData name="Pat Croal" userId="72d3ef66919487a7" providerId="LiveId" clId="{5B441B29-5C29-4504-A165-2E3120A9DF64}" dt="2020-05-23T01:44:56.615" v="1949" actId="368"/>
          <ac:spMkLst>
            <pc:docMk/>
            <pc:sldMk cId="4117861224" sldId="290"/>
            <ac:spMk id="8" creationId="{1A3A3EE8-9F69-4472-A3C4-D8F1BA6FD988}"/>
          </ac:spMkLst>
        </pc:spChg>
        <pc:picChg chg="add del mod">
          <ac:chgData name="Pat Croal" userId="72d3ef66919487a7" providerId="LiveId" clId="{5B441B29-5C29-4504-A165-2E3120A9DF64}" dt="2020-05-23T01:44:07.800" v="1942" actId="478"/>
          <ac:picMkLst>
            <pc:docMk/>
            <pc:sldMk cId="4117861224" sldId="290"/>
            <ac:picMk id="6" creationId="{81775376-74AF-44F6-8499-470284D5EE7B}"/>
          </ac:picMkLst>
        </pc:picChg>
        <pc:picChg chg="add mod">
          <ac:chgData name="Pat Croal" userId="72d3ef66919487a7" providerId="LiveId" clId="{5B441B29-5C29-4504-A165-2E3120A9DF64}" dt="2020-05-23T01:46:04.332" v="1962" actId="14100"/>
          <ac:picMkLst>
            <pc:docMk/>
            <pc:sldMk cId="4117861224" sldId="290"/>
            <ac:picMk id="7" creationId="{AAEBE7F6-BC90-4FB8-B5C0-D7AAA9AD8CD3}"/>
          </ac:picMkLst>
        </pc:picChg>
      </pc:sldChg>
      <pc:sldChg chg="modSp new mod">
        <pc:chgData name="Pat Croal" userId="72d3ef66919487a7" providerId="LiveId" clId="{5B441B29-5C29-4504-A165-2E3120A9DF64}" dt="2020-05-21T03:31:17.131" v="1941" actId="20577"/>
        <pc:sldMkLst>
          <pc:docMk/>
          <pc:sldMk cId="4235448514" sldId="291"/>
        </pc:sldMkLst>
        <pc:spChg chg="mod">
          <ac:chgData name="Pat Croal" userId="72d3ef66919487a7" providerId="LiveId" clId="{5B441B29-5C29-4504-A165-2E3120A9DF64}" dt="2020-05-21T01:54:23.847" v="626" actId="20577"/>
          <ac:spMkLst>
            <pc:docMk/>
            <pc:sldMk cId="4235448514" sldId="291"/>
            <ac:spMk id="2" creationId="{FAF8758C-7211-45D8-816D-0739C5282E9A}"/>
          </ac:spMkLst>
        </pc:spChg>
        <pc:spChg chg="mod">
          <ac:chgData name="Pat Croal" userId="72d3ef66919487a7" providerId="LiveId" clId="{5B441B29-5C29-4504-A165-2E3120A9DF64}" dt="2020-05-21T03:31:17.131" v="1941" actId="20577"/>
          <ac:spMkLst>
            <pc:docMk/>
            <pc:sldMk cId="4235448514" sldId="291"/>
            <ac:spMk id="3" creationId="{734B4635-7B15-4F60-BE1D-C1939C5705AF}"/>
          </ac:spMkLst>
        </pc:spChg>
      </pc:sldChg>
      <pc:sldChg chg="addSp delSp modSp new mod">
        <pc:chgData name="Pat Croal" userId="72d3ef66919487a7" providerId="LiveId" clId="{5B441B29-5C29-4504-A165-2E3120A9DF64}" dt="2020-05-21T03:05:02.916" v="1208" actId="1076"/>
        <pc:sldMkLst>
          <pc:docMk/>
          <pc:sldMk cId="2463273921" sldId="292"/>
        </pc:sldMkLst>
        <pc:spChg chg="mod">
          <ac:chgData name="Pat Croal" userId="72d3ef66919487a7" providerId="LiveId" clId="{5B441B29-5C29-4504-A165-2E3120A9DF64}" dt="2020-05-21T03:03:20.340" v="1201" actId="20577"/>
          <ac:spMkLst>
            <pc:docMk/>
            <pc:sldMk cId="2463273921" sldId="292"/>
            <ac:spMk id="2" creationId="{ECBBB57B-3434-4DAD-AC7E-02894E43C14D}"/>
          </ac:spMkLst>
        </pc:spChg>
        <pc:spChg chg="del">
          <ac:chgData name="Pat Croal" userId="72d3ef66919487a7" providerId="LiveId" clId="{5B441B29-5C29-4504-A165-2E3120A9DF64}" dt="2020-05-21T02:37:53.842" v="930" actId="478"/>
          <ac:spMkLst>
            <pc:docMk/>
            <pc:sldMk cId="2463273921" sldId="292"/>
            <ac:spMk id="3" creationId="{0D4A9745-8E78-4FF1-B640-0D39A943E8C4}"/>
          </ac:spMkLst>
        </pc:spChg>
        <pc:spChg chg="mod">
          <ac:chgData name="Pat Croal" userId="72d3ef66919487a7" providerId="LiveId" clId="{5B441B29-5C29-4504-A165-2E3120A9DF64}" dt="2020-05-21T03:03:31.069" v="1202" actId="1076"/>
          <ac:spMkLst>
            <pc:docMk/>
            <pc:sldMk cId="2463273921" sldId="292"/>
            <ac:spMk id="4" creationId="{9F3C4FF4-7DC4-4A79-83AB-01654B88CAC0}"/>
          </ac:spMkLst>
        </pc:spChg>
        <pc:spChg chg="add del mod">
          <ac:chgData name="Pat Croal" userId="72d3ef66919487a7" providerId="LiveId" clId="{5B441B29-5C29-4504-A165-2E3120A9DF64}" dt="2020-05-21T03:04:36.915" v="1206" actId="21"/>
          <ac:spMkLst>
            <pc:docMk/>
            <pc:sldMk cId="2463273921" sldId="292"/>
            <ac:spMk id="8" creationId="{EF742D0F-F660-4071-8F0A-2BB820EFA7F0}"/>
          </ac:spMkLst>
        </pc:spChg>
        <pc:graphicFrameChg chg="add mod">
          <ac:chgData name="Pat Croal" userId="72d3ef66919487a7" providerId="LiveId" clId="{5B441B29-5C29-4504-A165-2E3120A9DF64}" dt="2020-05-21T03:03:31.069" v="1202" actId="1076"/>
          <ac:graphicFrameMkLst>
            <pc:docMk/>
            <pc:sldMk cId="2463273921" sldId="292"/>
            <ac:graphicFrameMk id="5" creationId="{39AA1D42-41AD-46A8-9DE7-4D5A5DCA6447}"/>
          </ac:graphicFrameMkLst>
        </pc:graphicFrameChg>
        <pc:picChg chg="add del mod">
          <ac:chgData name="Pat Croal" userId="72d3ef66919487a7" providerId="LiveId" clId="{5B441B29-5C29-4504-A165-2E3120A9DF64}" dt="2020-05-21T03:04:36.915" v="1206" actId="21"/>
          <ac:picMkLst>
            <pc:docMk/>
            <pc:sldMk cId="2463273921" sldId="292"/>
            <ac:picMk id="7" creationId="{F0997B86-2A45-465C-A1C8-6467A6F46CB5}"/>
          </ac:picMkLst>
        </pc:picChg>
        <pc:picChg chg="add mod">
          <ac:chgData name="Pat Croal" userId="72d3ef66919487a7" providerId="LiveId" clId="{5B441B29-5C29-4504-A165-2E3120A9DF64}" dt="2020-05-21T03:05:02.916" v="1208" actId="1076"/>
          <ac:picMkLst>
            <pc:docMk/>
            <pc:sldMk cId="2463273921" sldId="292"/>
            <ac:picMk id="9" creationId="{7821E6BA-F4DF-4A9F-AA56-C5315B028A9A}"/>
          </ac:picMkLst>
        </pc:picChg>
      </pc:sldChg>
      <pc:sldChg chg="addSp delSp modSp new mod">
        <pc:chgData name="Pat Croal" userId="72d3ef66919487a7" providerId="LiveId" clId="{5B441B29-5C29-4504-A165-2E3120A9DF64}" dt="2020-05-23T02:02:54.699" v="2196" actId="1076"/>
        <pc:sldMkLst>
          <pc:docMk/>
          <pc:sldMk cId="1132503423" sldId="293"/>
        </pc:sldMkLst>
        <pc:spChg chg="del">
          <ac:chgData name="Pat Croal" userId="72d3ef66919487a7" providerId="LiveId" clId="{5B441B29-5C29-4504-A165-2E3120A9DF64}" dt="2020-05-23T02:02:23.206" v="2189" actId="478"/>
          <ac:spMkLst>
            <pc:docMk/>
            <pc:sldMk cId="1132503423" sldId="293"/>
            <ac:spMk id="2" creationId="{31026EC7-276D-49F9-BA28-C1866370FFE0}"/>
          </ac:spMkLst>
        </pc:spChg>
        <pc:spChg chg="del">
          <ac:chgData name="Pat Croal" userId="72d3ef66919487a7" providerId="LiveId" clId="{5B441B29-5C29-4504-A165-2E3120A9DF64}" dt="2020-05-23T02:02:19.594" v="2188"/>
          <ac:spMkLst>
            <pc:docMk/>
            <pc:sldMk cId="1132503423" sldId="293"/>
            <ac:spMk id="3" creationId="{74E002E9-4CD9-43C9-944B-54AEA080A4FE}"/>
          </ac:spMkLst>
        </pc:spChg>
        <pc:picChg chg="add mod">
          <ac:chgData name="Pat Croal" userId="72d3ef66919487a7" providerId="LiveId" clId="{5B441B29-5C29-4504-A165-2E3120A9DF64}" dt="2020-05-23T02:02:54.699" v="2196" actId="1076"/>
          <ac:picMkLst>
            <pc:docMk/>
            <pc:sldMk cId="1132503423" sldId="293"/>
            <ac:picMk id="4" creationId="{E6218EFA-4E80-4FEF-B1A3-5681D4030CAA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-/media/4079385a4333474aa94f85866e4243f1.ashx" TargetMode="External"/><Relationship Id="rId2" Type="http://schemas.openxmlformats.org/officeDocument/2006/relationships/hyperlink" Target="http://www.toastmasters.org/218E_pdf" TargetMode="External"/><Relationship Id="rId1" Type="http://schemas.openxmlformats.org/officeDocument/2006/relationships/hyperlink" Target="http://www.toastmasters.org/218A_pdf" TargetMode="External"/><Relationship Id="rId5" Type="http://schemas.openxmlformats.org/officeDocument/2006/relationships/hyperlink" Target="https://www.toastmasters.org/-/media/files/department-documents/district-documents/222-district-leadership-handbook.ashx" TargetMode="External"/><Relationship Id="rId4" Type="http://schemas.openxmlformats.org/officeDocument/2006/relationships/hyperlink" Target="http://www.toastmasters.org/RecognitionManua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astmasters.org/218E_pdf" TargetMode="External"/><Relationship Id="rId2" Type="http://schemas.openxmlformats.org/officeDocument/2006/relationships/hyperlink" Target="http://www.toastmasters.org/218A_pdf" TargetMode="External"/><Relationship Id="rId1" Type="http://schemas.openxmlformats.org/officeDocument/2006/relationships/hyperlink" Target="https://www.toastmasters.org/-/media/files/department-documents/district-documents/222-district-leadership-handbook.ashx" TargetMode="External"/><Relationship Id="rId5" Type="http://schemas.openxmlformats.org/officeDocument/2006/relationships/hyperlink" Target="http://www.toastmasters.org/RecognitionManual" TargetMode="External"/><Relationship Id="rId4" Type="http://schemas.openxmlformats.org/officeDocument/2006/relationships/hyperlink" Target="https://www.toastmasters.org/-/media/4079385a4333474aa94f85866e4243f1.ash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D1D17-6468-429E-AAEB-1438FE6F04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974E3D-3B38-4F74-A6A0-13A8115E72E1}">
      <dgm:prSet/>
      <dgm:spPr/>
      <dgm:t>
        <a:bodyPr/>
        <a:lstStyle/>
        <a:p>
          <a:r>
            <a:rPr lang="en-US" b="1"/>
            <a:t>Strengths</a:t>
          </a:r>
          <a:endParaRPr lang="en-US"/>
        </a:p>
      </dgm:t>
    </dgm:pt>
    <dgm:pt modelId="{3B186758-E0D8-4E46-BEFF-E2B8D148C297}" type="parTrans" cxnId="{14CC924A-5BE6-4EF4-9835-0D3BDFE325D2}">
      <dgm:prSet/>
      <dgm:spPr/>
      <dgm:t>
        <a:bodyPr/>
        <a:lstStyle/>
        <a:p>
          <a:endParaRPr lang="en-US"/>
        </a:p>
      </dgm:t>
    </dgm:pt>
    <dgm:pt modelId="{B1E24687-AED9-40C4-8317-C792437739DD}" type="sibTrans" cxnId="{14CC924A-5BE6-4EF4-9835-0D3BDFE325D2}">
      <dgm:prSet/>
      <dgm:spPr/>
      <dgm:t>
        <a:bodyPr/>
        <a:lstStyle/>
        <a:p>
          <a:endParaRPr lang="en-US"/>
        </a:p>
      </dgm:t>
    </dgm:pt>
    <dgm:pt modelId="{4B9C9363-02F5-48CE-AC79-17A03F713AB0}">
      <dgm:prSet/>
      <dgm:spPr/>
      <dgm:t>
        <a:bodyPr/>
        <a:lstStyle/>
        <a:p>
          <a:r>
            <a:rPr lang="en-US"/>
            <a:t>Which clubs will be distinguished?</a:t>
          </a:r>
        </a:p>
      </dgm:t>
    </dgm:pt>
    <dgm:pt modelId="{14409E24-6256-4CC7-B7EC-796D1B73E096}" type="parTrans" cxnId="{6D4B5607-3737-41CD-AAD5-75E1E91D62C9}">
      <dgm:prSet/>
      <dgm:spPr/>
      <dgm:t>
        <a:bodyPr/>
        <a:lstStyle/>
        <a:p>
          <a:endParaRPr lang="en-US"/>
        </a:p>
      </dgm:t>
    </dgm:pt>
    <dgm:pt modelId="{DC2FC391-A8E2-4C10-B999-DD98B169763E}" type="sibTrans" cxnId="{6D4B5607-3737-41CD-AAD5-75E1E91D62C9}">
      <dgm:prSet/>
      <dgm:spPr/>
      <dgm:t>
        <a:bodyPr/>
        <a:lstStyle/>
        <a:p>
          <a:endParaRPr lang="en-US"/>
        </a:p>
      </dgm:t>
    </dgm:pt>
    <dgm:pt modelId="{A59122D8-B7B6-4E81-B59D-5A9A8566F8E0}">
      <dgm:prSet/>
      <dgm:spPr/>
      <dgm:t>
        <a:bodyPr/>
        <a:lstStyle/>
        <a:p>
          <a:r>
            <a:rPr lang="en-US"/>
            <a:t>New leader opportunities (Area Director or cmte member)</a:t>
          </a:r>
        </a:p>
      </dgm:t>
    </dgm:pt>
    <dgm:pt modelId="{B1C90A40-8622-4679-A99B-6219E8986ACB}" type="parTrans" cxnId="{30D06AD2-8D85-45D3-9385-C34ED5DBE5B8}">
      <dgm:prSet/>
      <dgm:spPr/>
      <dgm:t>
        <a:bodyPr/>
        <a:lstStyle/>
        <a:p>
          <a:endParaRPr lang="en-US"/>
        </a:p>
      </dgm:t>
    </dgm:pt>
    <dgm:pt modelId="{4628A8C1-2AB5-43BA-9CD3-6FE7E0EE0E97}" type="sibTrans" cxnId="{30D06AD2-8D85-45D3-9385-C34ED5DBE5B8}">
      <dgm:prSet/>
      <dgm:spPr/>
      <dgm:t>
        <a:bodyPr/>
        <a:lstStyle/>
        <a:p>
          <a:endParaRPr lang="en-US"/>
        </a:p>
      </dgm:t>
    </dgm:pt>
    <dgm:pt modelId="{A13AB99D-F991-4746-824A-51202D5CBAB0}">
      <dgm:prSet/>
      <dgm:spPr/>
      <dgm:t>
        <a:bodyPr/>
        <a:lstStyle/>
        <a:p>
          <a:r>
            <a:rPr lang="en-US" b="1"/>
            <a:t>Weaknesses</a:t>
          </a:r>
          <a:endParaRPr lang="en-US"/>
        </a:p>
      </dgm:t>
    </dgm:pt>
    <dgm:pt modelId="{2AF4F16A-A749-4253-AF64-E2FF939C5C21}" type="parTrans" cxnId="{B20A2C67-2A66-415F-BBB1-29867374C848}">
      <dgm:prSet/>
      <dgm:spPr/>
      <dgm:t>
        <a:bodyPr/>
        <a:lstStyle/>
        <a:p>
          <a:endParaRPr lang="en-US"/>
        </a:p>
      </dgm:t>
    </dgm:pt>
    <dgm:pt modelId="{01914ABC-E88E-4CB2-9830-4A4EBB3A50E2}" type="sibTrans" cxnId="{B20A2C67-2A66-415F-BBB1-29867374C848}">
      <dgm:prSet/>
      <dgm:spPr/>
      <dgm:t>
        <a:bodyPr/>
        <a:lstStyle/>
        <a:p>
          <a:endParaRPr lang="en-US"/>
        </a:p>
      </dgm:t>
    </dgm:pt>
    <dgm:pt modelId="{AFDF1ACD-7F02-4194-9C87-B353B7A75940}">
      <dgm:prSet/>
      <dgm:spPr/>
      <dgm:t>
        <a:bodyPr/>
        <a:lstStyle/>
        <a:p>
          <a:r>
            <a:rPr lang="en-US"/>
            <a:t>Club did not get officer training goal or paid 1</a:t>
          </a:r>
          <a:r>
            <a:rPr lang="en-US" baseline="30000"/>
            <a:t>st</a:t>
          </a:r>
          <a:r>
            <a:rPr lang="en-US"/>
            <a:t> round dues late</a:t>
          </a:r>
        </a:p>
      </dgm:t>
    </dgm:pt>
    <dgm:pt modelId="{3E83A1E8-A74E-48DF-8122-213B53DBE4F7}" type="parTrans" cxnId="{CF6416C4-BA7F-4D00-BC4E-4B47A50BD227}">
      <dgm:prSet/>
      <dgm:spPr/>
      <dgm:t>
        <a:bodyPr/>
        <a:lstStyle/>
        <a:p>
          <a:endParaRPr lang="en-US"/>
        </a:p>
      </dgm:t>
    </dgm:pt>
    <dgm:pt modelId="{06A1C81C-8D2A-42FC-81E0-62CAD72735FD}" type="sibTrans" cxnId="{CF6416C4-BA7F-4D00-BC4E-4B47A50BD227}">
      <dgm:prSet/>
      <dgm:spPr/>
      <dgm:t>
        <a:bodyPr/>
        <a:lstStyle/>
        <a:p>
          <a:endParaRPr lang="en-US"/>
        </a:p>
      </dgm:t>
    </dgm:pt>
    <dgm:pt modelId="{BE6D32CC-A224-40CE-A767-B2AFF308641D}">
      <dgm:prSet/>
      <dgm:spPr/>
      <dgm:t>
        <a:bodyPr/>
        <a:lstStyle/>
        <a:p>
          <a:r>
            <a:rPr lang="en-US"/>
            <a:t>Clubs without at least 4 new members so far this year</a:t>
          </a:r>
        </a:p>
      </dgm:t>
    </dgm:pt>
    <dgm:pt modelId="{EEECCAF4-CD03-4759-AA87-86C5A9426B93}" type="parTrans" cxnId="{D3F14236-C962-4956-9C43-12E5B99F6D4B}">
      <dgm:prSet/>
      <dgm:spPr/>
      <dgm:t>
        <a:bodyPr/>
        <a:lstStyle/>
        <a:p>
          <a:endParaRPr lang="en-US"/>
        </a:p>
      </dgm:t>
    </dgm:pt>
    <dgm:pt modelId="{ECC5D28A-87ED-4BD6-993A-7BF3AA474A5F}" type="sibTrans" cxnId="{D3F14236-C962-4956-9C43-12E5B99F6D4B}">
      <dgm:prSet/>
      <dgm:spPr/>
      <dgm:t>
        <a:bodyPr/>
        <a:lstStyle/>
        <a:p>
          <a:endParaRPr lang="en-US"/>
        </a:p>
      </dgm:t>
    </dgm:pt>
    <dgm:pt modelId="{2D41CD80-D7C0-4D38-9C8C-897937381882}">
      <dgm:prSet/>
      <dgm:spPr/>
      <dgm:t>
        <a:bodyPr/>
        <a:lstStyle/>
        <a:p>
          <a:r>
            <a:rPr lang="en-US"/>
            <a:t>Clubs 12 or under or that dropped below base</a:t>
          </a:r>
        </a:p>
      </dgm:t>
    </dgm:pt>
    <dgm:pt modelId="{FFCD2F72-7570-4B4A-A39E-89B50AB64B5C}" type="parTrans" cxnId="{A76694CE-B250-449B-AF44-CA2315454210}">
      <dgm:prSet/>
      <dgm:spPr/>
      <dgm:t>
        <a:bodyPr/>
        <a:lstStyle/>
        <a:p>
          <a:endParaRPr lang="en-US"/>
        </a:p>
      </dgm:t>
    </dgm:pt>
    <dgm:pt modelId="{16EFB19B-82A2-459D-91F0-19845D874323}" type="sibTrans" cxnId="{A76694CE-B250-449B-AF44-CA2315454210}">
      <dgm:prSet/>
      <dgm:spPr/>
      <dgm:t>
        <a:bodyPr/>
        <a:lstStyle/>
        <a:p>
          <a:endParaRPr lang="en-US"/>
        </a:p>
      </dgm:t>
    </dgm:pt>
    <dgm:pt modelId="{3DCD11C2-AE1A-4A8C-BBFB-E67E7B15A1DF}">
      <dgm:prSet/>
      <dgm:spPr/>
      <dgm:t>
        <a:bodyPr/>
        <a:lstStyle/>
        <a:p>
          <a:r>
            <a:rPr lang="en-US" b="1"/>
            <a:t>Opportunities</a:t>
          </a:r>
          <a:endParaRPr lang="en-US"/>
        </a:p>
      </dgm:t>
    </dgm:pt>
    <dgm:pt modelId="{A866B94E-4D35-4656-BD0D-C6BA5BEFBBA1}" type="parTrans" cxnId="{7FF12B02-E465-41FB-BA4C-D6004E40139F}">
      <dgm:prSet/>
      <dgm:spPr/>
      <dgm:t>
        <a:bodyPr/>
        <a:lstStyle/>
        <a:p>
          <a:endParaRPr lang="en-US"/>
        </a:p>
      </dgm:t>
    </dgm:pt>
    <dgm:pt modelId="{900BC5B3-FF29-4274-A259-5FAEDEA30222}" type="sibTrans" cxnId="{7FF12B02-E465-41FB-BA4C-D6004E40139F}">
      <dgm:prSet/>
      <dgm:spPr/>
      <dgm:t>
        <a:bodyPr/>
        <a:lstStyle/>
        <a:p>
          <a:endParaRPr lang="en-US"/>
        </a:p>
      </dgm:t>
    </dgm:pt>
    <dgm:pt modelId="{A7608705-9416-489C-A8F3-C39E260DE644}">
      <dgm:prSet/>
      <dgm:spPr/>
      <dgm:t>
        <a:bodyPr/>
        <a:lstStyle/>
        <a:p>
          <a:r>
            <a:rPr lang="en-US"/>
            <a:t>Engaged club officers that expect to be distinguished (but not quite there)</a:t>
          </a:r>
        </a:p>
      </dgm:t>
    </dgm:pt>
    <dgm:pt modelId="{669AA6D5-BE1E-42D2-BD05-019331220038}" type="parTrans" cxnId="{40D1631F-5A08-4CBB-A4AF-6C4A82ADD862}">
      <dgm:prSet/>
      <dgm:spPr/>
      <dgm:t>
        <a:bodyPr/>
        <a:lstStyle/>
        <a:p>
          <a:endParaRPr lang="en-US"/>
        </a:p>
      </dgm:t>
    </dgm:pt>
    <dgm:pt modelId="{BA683564-D2E9-44CD-BD5F-67247BE4CED5}" type="sibTrans" cxnId="{40D1631F-5A08-4CBB-A4AF-6C4A82ADD862}">
      <dgm:prSet/>
      <dgm:spPr/>
      <dgm:t>
        <a:bodyPr/>
        <a:lstStyle/>
        <a:p>
          <a:endParaRPr lang="en-US"/>
        </a:p>
      </dgm:t>
    </dgm:pt>
    <dgm:pt modelId="{5DC9256F-AF52-44C4-93D4-9A88DCEA1916}">
      <dgm:prSet/>
      <dgm:spPr/>
      <dgm:t>
        <a:bodyPr/>
        <a:lstStyle/>
        <a:p>
          <a:r>
            <a:rPr lang="en-US"/>
            <a:t>New leaders (Area Director or cmte member)</a:t>
          </a:r>
        </a:p>
      </dgm:t>
    </dgm:pt>
    <dgm:pt modelId="{D618ABA3-0D3A-479C-8BB8-FAD1C1F52C0E}" type="parTrans" cxnId="{D6CFBC35-9F82-4640-985A-3CD9069D1523}">
      <dgm:prSet/>
      <dgm:spPr/>
      <dgm:t>
        <a:bodyPr/>
        <a:lstStyle/>
        <a:p>
          <a:endParaRPr lang="en-US"/>
        </a:p>
      </dgm:t>
    </dgm:pt>
    <dgm:pt modelId="{678B9B9C-4704-4A3F-8BBD-41C4CEF251C3}" type="sibTrans" cxnId="{D6CFBC35-9F82-4640-985A-3CD9069D1523}">
      <dgm:prSet/>
      <dgm:spPr/>
      <dgm:t>
        <a:bodyPr/>
        <a:lstStyle/>
        <a:p>
          <a:endParaRPr lang="en-US"/>
        </a:p>
      </dgm:t>
    </dgm:pt>
    <dgm:pt modelId="{340EAFD0-7BE9-4EF6-9D3E-811855F3F441}">
      <dgm:prSet/>
      <dgm:spPr/>
      <dgm:t>
        <a:bodyPr/>
        <a:lstStyle/>
        <a:p>
          <a:r>
            <a:rPr lang="en-US" b="1"/>
            <a:t>Threats</a:t>
          </a:r>
          <a:endParaRPr lang="en-US"/>
        </a:p>
      </dgm:t>
    </dgm:pt>
    <dgm:pt modelId="{1EB06320-0A1B-4B19-92E8-E555C49679F3}" type="parTrans" cxnId="{80736BFA-6902-4990-A703-3F863EA6AB46}">
      <dgm:prSet/>
      <dgm:spPr/>
      <dgm:t>
        <a:bodyPr/>
        <a:lstStyle/>
        <a:p>
          <a:endParaRPr lang="en-US"/>
        </a:p>
      </dgm:t>
    </dgm:pt>
    <dgm:pt modelId="{4703AD77-E876-4B90-831B-1CC07368C802}" type="sibTrans" cxnId="{80736BFA-6902-4990-A703-3F863EA6AB46}">
      <dgm:prSet/>
      <dgm:spPr/>
      <dgm:t>
        <a:bodyPr/>
        <a:lstStyle/>
        <a:p>
          <a:endParaRPr lang="en-US"/>
        </a:p>
      </dgm:t>
    </dgm:pt>
    <dgm:pt modelId="{7F8F7E58-567E-4642-A022-16F5B2A00670}">
      <dgm:prSet/>
      <dgm:spPr/>
      <dgm:t>
        <a:bodyPr/>
        <a:lstStyle/>
        <a:p>
          <a:r>
            <a:rPr lang="en-US"/>
            <a:t>Clubs not meeting, not communicating, low or no dues from Oct, didn’t attend training</a:t>
          </a:r>
        </a:p>
      </dgm:t>
    </dgm:pt>
    <dgm:pt modelId="{531BD9B0-DEFF-42D1-8D82-1A885EB06D6B}" type="parTrans" cxnId="{9A3AE759-B87A-4A1C-ABA4-20D2F9A56986}">
      <dgm:prSet/>
      <dgm:spPr/>
      <dgm:t>
        <a:bodyPr/>
        <a:lstStyle/>
        <a:p>
          <a:endParaRPr lang="en-US"/>
        </a:p>
      </dgm:t>
    </dgm:pt>
    <dgm:pt modelId="{6141BF1A-C1A9-4850-8289-1D002EAE9012}" type="sibTrans" cxnId="{9A3AE759-B87A-4A1C-ABA4-20D2F9A56986}">
      <dgm:prSet/>
      <dgm:spPr/>
      <dgm:t>
        <a:bodyPr/>
        <a:lstStyle/>
        <a:p>
          <a:endParaRPr lang="en-US"/>
        </a:p>
      </dgm:t>
    </dgm:pt>
    <dgm:pt modelId="{8D14FD38-DBE9-4BC2-9CBE-7D2FE6643AE7}" type="pres">
      <dgm:prSet presAssocID="{1A8D1D17-6468-429E-AAEB-1438FE6F0465}" presName="linear" presStyleCnt="0">
        <dgm:presLayoutVars>
          <dgm:dir/>
          <dgm:animLvl val="lvl"/>
          <dgm:resizeHandles val="exact"/>
        </dgm:presLayoutVars>
      </dgm:prSet>
      <dgm:spPr/>
    </dgm:pt>
    <dgm:pt modelId="{8D0C47E2-C43E-43C9-B201-BDDABA6A98D2}" type="pres">
      <dgm:prSet presAssocID="{74974E3D-3B38-4F74-A6A0-13A8115E72E1}" presName="parentLin" presStyleCnt="0"/>
      <dgm:spPr/>
    </dgm:pt>
    <dgm:pt modelId="{44BC0D9E-F4DC-4F74-94A1-F260456AF0B0}" type="pres">
      <dgm:prSet presAssocID="{74974E3D-3B38-4F74-A6A0-13A8115E72E1}" presName="parentLeftMargin" presStyleLbl="node1" presStyleIdx="0" presStyleCnt="4"/>
      <dgm:spPr/>
    </dgm:pt>
    <dgm:pt modelId="{E5528C63-AE17-4A3C-89DA-4501C9E3DBE2}" type="pres">
      <dgm:prSet presAssocID="{74974E3D-3B38-4F74-A6A0-13A8115E72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212A4A-32FC-4C32-A2EB-E870F852E1BB}" type="pres">
      <dgm:prSet presAssocID="{74974E3D-3B38-4F74-A6A0-13A8115E72E1}" presName="negativeSpace" presStyleCnt="0"/>
      <dgm:spPr/>
    </dgm:pt>
    <dgm:pt modelId="{C9BF92BC-2D18-4BF0-A336-7853B3093B91}" type="pres">
      <dgm:prSet presAssocID="{74974E3D-3B38-4F74-A6A0-13A8115E72E1}" presName="childText" presStyleLbl="conFgAcc1" presStyleIdx="0" presStyleCnt="4">
        <dgm:presLayoutVars>
          <dgm:bulletEnabled val="1"/>
        </dgm:presLayoutVars>
      </dgm:prSet>
      <dgm:spPr/>
    </dgm:pt>
    <dgm:pt modelId="{F7D87AB8-4B81-4553-93F3-DD682258818D}" type="pres">
      <dgm:prSet presAssocID="{B1E24687-AED9-40C4-8317-C792437739DD}" presName="spaceBetweenRectangles" presStyleCnt="0"/>
      <dgm:spPr/>
    </dgm:pt>
    <dgm:pt modelId="{B36194AD-1648-4D43-AAC5-B3326AED9076}" type="pres">
      <dgm:prSet presAssocID="{A13AB99D-F991-4746-824A-51202D5CBAB0}" presName="parentLin" presStyleCnt="0"/>
      <dgm:spPr/>
    </dgm:pt>
    <dgm:pt modelId="{45A53A60-CE93-4893-97CC-7192682033DA}" type="pres">
      <dgm:prSet presAssocID="{A13AB99D-F991-4746-824A-51202D5CBAB0}" presName="parentLeftMargin" presStyleLbl="node1" presStyleIdx="0" presStyleCnt="4"/>
      <dgm:spPr/>
    </dgm:pt>
    <dgm:pt modelId="{407E6389-A25F-4378-931D-F8CDD6B7526F}" type="pres">
      <dgm:prSet presAssocID="{A13AB99D-F991-4746-824A-51202D5CBA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333B955-F132-4EC5-B077-90C4E9090A6A}" type="pres">
      <dgm:prSet presAssocID="{A13AB99D-F991-4746-824A-51202D5CBAB0}" presName="negativeSpace" presStyleCnt="0"/>
      <dgm:spPr/>
    </dgm:pt>
    <dgm:pt modelId="{106B100E-96C7-44F2-8814-B8C29D727BD7}" type="pres">
      <dgm:prSet presAssocID="{A13AB99D-F991-4746-824A-51202D5CBAB0}" presName="childText" presStyleLbl="conFgAcc1" presStyleIdx="1" presStyleCnt="4">
        <dgm:presLayoutVars>
          <dgm:bulletEnabled val="1"/>
        </dgm:presLayoutVars>
      </dgm:prSet>
      <dgm:spPr/>
    </dgm:pt>
    <dgm:pt modelId="{A4F31AB6-8B43-41E2-9D68-563C058FB2E6}" type="pres">
      <dgm:prSet presAssocID="{01914ABC-E88E-4CB2-9830-4A4EBB3A50E2}" presName="spaceBetweenRectangles" presStyleCnt="0"/>
      <dgm:spPr/>
    </dgm:pt>
    <dgm:pt modelId="{2331D2CC-FA05-4269-B67C-2E8E319C4943}" type="pres">
      <dgm:prSet presAssocID="{3DCD11C2-AE1A-4A8C-BBFB-E67E7B15A1DF}" presName="parentLin" presStyleCnt="0"/>
      <dgm:spPr/>
    </dgm:pt>
    <dgm:pt modelId="{ABE2334B-0B0B-46AD-8A5E-B3B15ED407B9}" type="pres">
      <dgm:prSet presAssocID="{3DCD11C2-AE1A-4A8C-BBFB-E67E7B15A1DF}" presName="parentLeftMargin" presStyleLbl="node1" presStyleIdx="1" presStyleCnt="4"/>
      <dgm:spPr/>
    </dgm:pt>
    <dgm:pt modelId="{9966DD0D-AFB9-4674-A5ED-25E770CCE210}" type="pres">
      <dgm:prSet presAssocID="{3DCD11C2-AE1A-4A8C-BBFB-E67E7B15A1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F6C03E-FAD6-4F58-99E1-E24646E37D57}" type="pres">
      <dgm:prSet presAssocID="{3DCD11C2-AE1A-4A8C-BBFB-E67E7B15A1DF}" presName="negativeSpace" presStyleCnt="0"/>
      <dgm:spPr/>
    </dgm:pt>
    <dgm:pt modelId="{E8EA5D3C-F54F-4C34-B758-5F954F82BC94}" type="pres">
      <dgm:prSet presAssocID="{3DCD11C2-AE1A-4A8C-BBFB-E67E7B15A1DF}" presName="childText" presStyleLbl="conFgAcc1" presStyleIdx="2" presStyleCnt="4">
        <dgm:presLayoutVars>
          <dgm:bulletEnabled val="1"/>
        </dgm:presLayoutVars>
      </dgm:prSet>
      <dgm:spPr/>
    </dgm:pt>
    <dgm:pt modelId="{382FBD18-D8CA-4DBC-85E2-79145C07566E}" type="pres">
      <dgm:prSet presAssocID="{900BC5B3-FF29-4274-A259-5FAEDEA30222}" presName="spaceBetweenRectangles" presStyleCnt="0"/>
      <dgm:spPr/>
    </dgm:pt>
    <dgm:pt modelId="{3A5210E6-D92B-42FC-8B20-5130581BC496}" type="pres">
      <dgm:prSet presAssocID="{340EAFD0-7BE9-4EF6-9D3E-811855F3F441}" presName="parentLin" presStyleCnt="0"/>
      <dgm:spPr/>
    </dgm:pt>
    <dgm:pt modelId="{7EFBF6EE-97DC-4612-8928-D606A7EB1D84}" type="pres">
      <dgm:prSet presAssocID="{340EAFD0-7BE9-4EF6-9D3E-811855F3F441}" presName="parentLeftMargin" presStyleLbl="node1" presStyleIdx="2" presStyleCnt="4"/>
      <dgm:spPr/>
    </dgm:pt>
    <dgm:pt modelId="{8A2610B9-6F90-42A5-A70C-0BA28CE89330}" type="pres">
      <dgm:prSet presAssocID="{340EAFD0-7BE9-4EF6-9D3E-811855F3F44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230906D-3948-480A-9A30-8CBD63E64167}" type="pres">
      <dgm:prSet presAssocID="{340EAFD0-7BE9-4EF6-9D3E-811855F3F441}" presName="negativeSpace" presStyleCnt="0"/>
      <dgm:spPr/>
    </dgm:pt>
    <dgm:pt modelId="{0C83A6AF-0961-40CD-98FD-B8A49E6860C1}" type="pres">
      <dgm:prSet presAssocID="{340EAFD0-7BE9-4EF6-9D3E-811855F3F44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FF12B02-E465-41FB-BA4C-D6004E40139F}" srcId="{1A8D1D17-6468-429E-AAEB-1438FE6F0465}" destId="{3DCD11C2-AE1A-4A8C-BBFB-E67E7B15A1DF}" srcOrd="2" destOrd="0" parTransId="{A866B94E-4D35-4656-BD0D-C6BA5BEFBBA1}" sibTransId="{900BC5B3-FF29-4274-A259-5FAEDEA30222}"/>
    <dgm:cxn modelId="{72EE5D03-08D6-4CBA-8B43-0C3480B3E350}" type="presOf" srcId="{A13AB99D-F991-4746-824A-51202D5CBAB0}" destId="{45A53A60-CE93-4893-97CC-7192682033DA}" srcOrd="0" destOrd="0" presId="urn:microsoft.com/office/officeart/2005/8/layout/list1"/>
    <dgm:cxn modelId="{6D4B5607-3737-41CD-AAD5-75E1E91D62C9}" srcId="{74974E3D-3B38-4F74-A6A0-13A8115E72E1}" destId="{4B9C9363-02F5-48CE-AC79-17A03F713AB0}" srcOrd="0" destOrd="0" parTransId="{14409E24-6256-4CC7-B7EC-796D1B73E096}" sibTransId="{DC2FC391-A8E2-4C10-B999-DD98B169763E}"/>
    <dgm:cxn modelId="{2426FF18-681E-454E-8DA1-E83051571154}" type="presOf" srcId="{1A8D1D17-6468-429E-AAEB-1438FE6F0465}" destId="{8D14FD38-DBE9-4BC2-9CBE-7D2FE6643AE7}" srcOrd="0" destOrd="0" presId="urn:microsoft.com/office/officeart/2005/8/layout/list1"/>
    <dgm:cxn modelId="{5B9BE91C-1ECA-481D-A5FB-89A034ACC8F2}" type="presOf" srcId="{BE6D32CC-A224-40CE-A767-B2AFF308641D}" destId="{106B100E-96C7-44F2-8814-B8C29D727BD7}" srcOrd="0" destOrd="1" presId="urn:microsoft.com/office/officeart/2005/8/layout/list1"/>
    <dgm:cxn modelId="{40D1631F-5A08-4CBB-A4AF-6C4A82ADD862}" srcId="{3DCD11C2-AE1A-4A8C-BBFB-E67E7B15A1DF}" destId="{A7608705-9416-489C-A8F3-C39E260DE644}" srcOrd="0" destOrd="0" parTransId="{669AA6D5-BE1E-42D2-BD05-019331220038}" sibTransId="{BA683564-D2E9-44CD-BD5F-67247BE4CED5}"/>
    <dgm:cxn modelId="{52159525-A172-44E6-9E38-830D76AF6C4F}" type="presOf" srcId="{2D41CD80-D7C0-4D38-9C8C-897937381882}" destId="{106B100E-96C7-44F2-8814-B8C29D727BD7}" srcOrd="0" destOrd="2" presId="urn:microsoft.com/office/officeart/2005/8/layout/list1"/>
    <dgm:cxn modelId="{7AB9752B-53F2-4483-963A-F267972376D8}" type="presOf" srcId="{74974E3D-3B38-4F74-A6A0-13A8115E72E1}" destId="{44BC0D9E-F4DC-4F74-94A1-F260456AF0B0}" srcOrd="0" destOrd="0" presId="urn:microsoft.com/office/officeart/2005/8/layout/list1"/>
    <dgm:cxn modelId="{2EB69F33-F4DF-4C95-8092-EB5451CACFBC}" type="presOf" srcId="{A13AB99D-F991-4746-824A-51202D5CBAB0}" destId="{407E6389-A25F-4378-931D-F8CDD6B7526F}" srcOrd="1" destOrd="0" presId="urn:microsoft.com/office/officeart/2005/8/layout/list1"/>
    <dgm:cxn modelId="{D6CFBC35-9F82-4640-985A-3CD9069D1523}" srcId="{3DCD11C2-AE1A-4A8C-BBFB-E67E7B15A1DF}" destId="{5DC9256F-AF52-44C4-93D4-9A88DCEA1916}" srcOrd="1" destOrd="0" parTransId="{D618ABA3-0D3A-479C-8BB8-FAD1C1F52C0E}" sibTransId="{678B9B9C-4704-4A3F-8BBD-41C4CEF251C3}"/>
    <dgm:cxn modelId="{D0752B36-863D-4397-B353-859025EACB18}" type="presOf" srcId="{4B9C9363-02F5-48CE-AC79-17A03F713AB0}" destId="{C9BF92BC-2D18-4BF0-A336-7853B3093B91}" srcOrd="0" destOrd="0" presId="urn:microsoft.com/office/officeart/2005/8/layout/list1"/>
    <dgm:cxn modelId="{D3F14236-C962-4956-9C43-12E5B99F6D4B}" srcId="{A13AB99D-F991-4746-824A-51202D5CBAB0}" destId="{BE6D32CC-A224-40CE-A767-B2AFF308641D}" srcOrd="1" destOrd="0" parTransId="{EEECCAF4-CD03-4759-AA87-86C5A9426B93}" sibTransId="{ECC5D28A-87ED-4BD6-993A-7BF3AA474A5F}"/>
    <dgm:cxn modelId="{51F2F638-4CBD-48C6-A316-9D963EC0121D}" type="presOf" srcId="{74974E3D-3B38-4F74-A6A0-13A8115E72E1}" destId="{E5528C63-AE17-4A3C-89DA-4501C9E3DBE2}" srcOrd="1" destOrd="0" presId="urn:microsoft.com/office/officeart/2005/8/layout/list1"/>
    <dgm:cxn modelId="{46B9AD44-2F8B-46F9-AB8F-0CC0B67FD8B1}" type="presOf" srcId="{AFDF1ACD-7F02-4194-9C87-B353B7A75940}" destId="{106B100E-96C7-44F2-8814-B8C29D727BD7}" srcOrd="0" destOrd="0" presId="urn:microsoft.com/office/officeart/2005/8/layout/list1"/>
    <dgm:cxn modelId="{B20A2C67-2A66-415F-BBB1-29867374C848}" srcId="{1A8D1D17-6468-429E-AAEB-1438FE6F0465}" destId="{A13AB99D-F991-4746-824A-51202D5CBAB0}" srcOrd="1" destOrd="0" parTransId="{2AF4F16A-A749-4253-AF64-E2FF939C5C21}" sibTransId="{01914ABC-E88E-4CB2-9830-4A4EBB3A50E2}"/>
    <dgm:cxn modelId="{39D4CA47-2ED5-48C6-970C-D5ECBED61DE6}" type="presOf" srcId="{A59122D8-B7B6-4E81-B59D-5A9A8566F8E0}" destId="{C9BF92BC-2D18-4BF0-A336-7853B3093B91}" srcOrd="0" destOrd="1" presId="urn:microsoft.com/office/officeart/2005/8/layout/list1"/>
    <dgm:cxn modelId="{14CC924A-5BE6-4EF4-9835-0D3BDFE325D2}" srcId="{1A8D1D17-6468-429E-AAEB-1438FE6F0465}" destId="{74974E3D-3B38-4F74-A6A0-13A8115E72E1}" srcOrd="0" destOrd="0" parTransId="{3B186758-E0D8-4E46-BEFF-E2B8D148C297}" sibTransId="{B1E24687-AED9-40C4-8317-C792437739DD}"/>
    <dgm:cxn modelId="{0897776F-A3F9-4F99-97BA-F428B16658FA}" type="presOf" srcId="{340EAFD0-7BE9-4EF6-9D3E-811855F3F441}" destId="{8A2610B9-6F90-42A5-A70C-0BA28CE89330}" srcOrd="1" destOrd="0" presId="urn:microsoft.com/office/officeart/2005/8/layout/list1"/>
    <dgm:cxn modelId="{9A3AE759-B87A-4A1C-ABA4-20D2F9A56986}" srcId="{340EAFD0-7BE9-4EF6-9D3E-811855F3F441}" destId="{7F8F7E58-567E-4642-A022-16F5B2A00670}" srcOrd="0" destOrd="0" parTransId="{531BD9B0-DEFF-42D1-8D82-1A885EB06D6B}" sibTransId="{6141BF1A-C1A9-4850-8289-1D002EAE9012}"/>
    <dgm:cxn modelId="{559185A6-DBC5-4E3C-9158-FE28CBA9C7A8}" type="presOf" srcId="{340EAFD0-7BE9-4EF6-9D3E-811855F3F441}" destId="{7EFBF6EE-97DC-4612-8928-D606A7EB1D84}" srcOrd="0" destOrd="0" presId="urn:microsoft.com/office/officeart/2005/8/layout/list1"/>
    <dgm:cxn modelId="{FBAB1BA8-1B91-4792-B89A-8F3E790457FE}" type="presOf" srcId="{A7608705-9416-489C-A8F3-C39E260DE644}" destId="{E8EA5D3C-F54F-4C34-B758-5F954F82BC94}" srcOrd="0" destOrd="0" presId="urn:microsoft.com/office/officeart/2005/8/layout/list1"/>
    <dgm:cxn modelId="{B8EB08AD-9CF0-4252-A446-13DF8C05708D}" type="presOf" srcId="{3DCD11C2-AE1A-4A8C-BBFB-E67E7B15A1DF}" destId="{9966DD0D-AFB9-4674-A5ED-25E770CCE210}" srcOrd="1" destOrd="0" presId="urn:microsoft.com/office/officeart/2005/8/layout/list1"/>
    <dgm:cxn modelId="{29C660BA-A713-43DE-92B5-2BEAD5B7A81E}" type="presOf" srcId="{5DC9256F-AF52-44C4-93D4-9A88DCEA1916}" destId="{E8EA5D3C-F54F-4C34-B758-5F954F82BC94}" srcOrd="0" destOrd="1" presId="urn:microsoft.com/office/officeart/2005/8/layout/list1"/>
    <dgm:cxn modelId="{CF6416C4-BA7F-4D00-BC4E-4B47A50BD227}" srcId="{A13AB99D-F991-4746-824A-51202D5CBAB0}" destId="{AFDF1ACD-7F02-4194-9C87-B353B7A75940}" srcOrd="0" destOrd="0" parTransId="{3E83A1E8-A74E-48DF-8122-213B53DBE4F7}" sibTransId="{06A1C81C-8D2A-42FC-81E0-62CAD72735FD}"/>
    <dgm:cxn modelId="{A76694CE-B250-449B-AF44-CA2315454210}" srcId="{A13AB99D-F991-4746-824A-51202D5CBAB0}" destId="{2D41CD80-D7C0-4D38-9C8C-897937381882}" srcOrd="2" destOrd="0" parTransId="{FFCD2F72-7570-4B4A-A39E-89B50AB64B5C}" sibTransId="{16EFB19B-82A2-459D-91F0-19845D874323}"/>
    <dgm:cxn modelId="{30D06AD2-8D85-45D3-9385-C34ED5DBE5B8}" srcId="{74974E3D-3B38-4F74-A6A0-13A8115E72E1}" destId="{A59122D8-B7B6-4E81-B59D-5A9A8566F8E0}" srcOrd="1" destOrd="0" parTransId="{B1C90A40-8622-4679-A99B-6219E8986ACB}" sibTransId="{4628A8C1-2AB5-43BA-9CD3-6FE7E0EE0E97}"/>
    <dgm:cxn modelId="{D1307BE3-D045-4D91-AE62-B58BE75ADC54}" type="presOf" srcId="{3DCD11C2-AE1A-4A8C-BBFB-E67E7B15A1DF}" destId="{ABE2334B-0B0B-46AD-8A5E-B3B15ED407B9}" srcOrd="0" destOrd="0" presId="urn:microsoft.com/office/officeart/2005/8/layout/list1"/>
    <dgm:cxn modelId="{287A12E5-0BD5-4845-BBD4-E7DDFEBFB87A}" type="presOf" srcId="{7F8F7E58-567E-4642-A022-16F5B2A00670}" destId="{0C83A6AF-0961-40CD-98FD-B8A49E6860C1}" srcOrd="0" destOrd="0" presId="urn:microsoft.com/office/officeart/2005/8/layout/list1"/>
    <dgm:cxn modelId="{80736BFA-6902-4990-A703-3F863EA6AB46}" srcId="{1A8D1D17-6468-429E-AAEB-1438FE6F0465}" destId="{340EAFD0-7BE9-4EF6-9D3E-811855F3F441}" srcOrd="3" destOrd="0" parTransId="{1EB06320-0A1B-4B19-92E8-E555C49679F3}" sibTransId="{4703AD77-E876-4B90-831B-1CC07368C802}"/>
    <dgm:cxn modelId="{156C69B0-B446-4069-89BE-A504C19FB8A3}" type="presParOf" srcId="{8D14FD38-DBE9-4BC2-9CBE-7D2FE6643AE7}" destId="{8D0C47E2-C43E-43C9-B201-BDDABA6A98D2}" srcOrd="0" destOrd="0" presId="urn:microsoft.com/office/officeart/2005/8/layout/list1"/>
    <dgm:cxn modelId="{1BCBC9B4-F18D-4726-ABCD-AD90500E967E}" type="presParOf" srcId="{8D0C47E2-C43E-43C9-B201-BDDABA6A98D2}" destId="{44BC0D9E-F4DC-4F74-94A1-F260456AF0B0}" srcOrd="0" destOrd="0" presId="urn:microsoft.com/office/officeart/2005/8/layout/list1"/>
    <dgm:cxn modelId="{EB574681-B65D-4640-80BC-C9D8427E91E3}" type="presParOf" srcId="{8D0C47E2-C43E-43C9-B201-BDDABA6A98D2}" destId="{E5528C63-AE17-4A3C-89DA-4501C9E3DBE2}" srcOrd="1" destOrd="0" presId="urn:microsoft.com/office/officeart/2005/8/layout/list1"/>
    <dgm:cxn modelId="{8943B57F-EC35-46F6-995D-94259CDEE427}" type="presParOf" srcId="{8D14FD38-DBE9-4BC2-9CBE-7D2FE6643AE7}" destId="{E7212A4A-32FC-4C32-A2EB-E870F852E1BB}" srcOrd="1" destOrd="0" presId="urn:microsoft.com/office/officeart/2005/8/layout/list1"/>
    <dgm:cxn modelId="{A0C0C6CB-E53C-463B-B3BA-404F261B100F}" type="presParOf" srcId="{8D14FD38-DBE9-4BC2-9CBE-7D2FE6643AE7}" destId="{C9BF92BC-2D18-4BF0-A336-7853B3093B91}" srcOrd="2" destOrd="0" presId="urn:microsoft.com/office/officeart/2005/8/layout/list1"/>
    <dgm:cxn modelId="{C1426039-8A78-49D4-82A5-38EFD5C082F5}" type="presParOf" srcId="{8D14FD38-DBE9-4BC2-9CBE-7D2FE6643AE7}" destId="{F7D87AB8-4B81-4553-93F3-DD682258818D}" srcOrd="3" destOrd="0" presId="urn:microsoft.com/office/officeart/2005/8/layout/list1"/>
    <dgm:cxn modelId="{98D04BE9-CCF9-4E80-B70B-C791CEFD4B64}" type="presParOf" srcId="{8D14FD38-DBE9-4BC2-9CBE-7D2FE6643AE7}" destId="{B36194AD-1648-4D43-AAC5-B3326AED9076}" srcOrd="4" destOrd="0" presId="urn:microsoft.com/office/officeart/2005/8/layout/list1"/>
    <dgm:cxn modelId="{D9AD56C7-614B-4A52-A0F9-7BFC77A816E6}" type="presParOf" srcId="{B36194AD-1648-4D43-AAC5-B3326AED9076}" destId="{45A53A60-CE93-4893-97CC-7192682033DA}" srcOrd="0" destOrd="0" presId="urn:microsoft.com/office/officeart/2005/8/layout/list1"/>
    <dgm:cxn modelId="{19E9566E-B58E-4A2A-9F55-8B29B17D660E}" type="presParOf" srcId="{B36194AD-1648-4D43-AAC5-B3326AED9076}" destId="{407E6389-A25F-4378-931D-F8CDD6B7526F}" srcOrd="1" destOrd="0" presId="urn:microsoft.com/office/officeart/2005/8/layout/list1"/>
    <dgm:cxn modelId="{B17397A0-1B83-49A8-BFBC-B3D25592A6F6}" type="presParOf" srcId="{8D14FD38-DBE9-4BC2-9CBE-7D2FE6643AE7}" destId="{D333B955-F132-4EC5-B077-90C4E9090A6A}" srcOrd="5" destOrd="0" presId="urn:microsoft.com/office/officeart/2005/8/layout/list1"/>
    <dgm:cxn modelId="{D8C5CAE3-B689-4080-92F2-FF6E05AC9A66}" type="presParOf" srcId="{8D14FD38-DBE9-4BC2-9CBE-7D2FE6643AE7}" destId="{106B100E-96C7-44F2-8814-B8C29D727BD7}" srcOrd="6" destOrd="0" presId="urn:microsoft.com/office/officeart/2005/8/layout/list1"/>
    <dgm:cxn modelId="{4D3514F0-3EAC-4A72-A133-FEEE74B52546}" type="presParOf" srcId="{8D14FD38-DBE9-4BC2-9CBE-7D2FE6643AE7}" destId="{A4F31AB6-8B43-41E2-9D68-563C058FB2E6}" srcOrd="7" destOrd="0" presId="urn:microsoft.com/office/officeart/2005/8/layout/list1"/>
    <dgm:cxn modelId="{642B2801-DF35-4BE4-81E4-35998E0E5BB5}" type="presParOf" srcId="{8D14FD38-DBE9-4BC2-9CBE-7D2FE6643AE7}" destId="{2331D2CC-FA05-4269-B67C-2E8E319C4943}" srcOrd="8" destOrd="0" presId="urn:microsoft.com/office/officeart/2005/8/layout/list1"/>
    <dgm:cxn modelId="{ECD4B529-4659-4099-891E-8099279B140D}" type="presParOf" srcId="{2331D2CC-FA05-4269-B67C-2E8E319C4943}" destId="{ABE2334B-0B0B-46AD-8A5E-B3B15ED407B9}" srcOrd="0" destOrd="0" presId="urn:microsoft.com/office/officeart/2005/8/layout/list1"/>
    <dgm:cxn modelId="{31F38988-4121-4CCE-BE2F-54C581945C03}" type="presParOf" srcId="{2331D2CC-FA05-4269-B67C-2E8E319C4943}" destId="{9966DD0D-AFB9-4674-A5ED-25E770CCE210}" srcOrd="1" destOrd="0" presId="urn:microsoft.com/office/officeart/2005/8/layout/list1"/>
    <dgm:cxn modelId="{008D3962-D168-4853-BFA7-C3A61BA6D11B}" type="presParOf" srcId="{8D14FD38-DBE9-4BC2-9CBE-7D2FE6643AE7}" destId="{9BF6C03E-FAD6-4F58-99E1-E24646E37D57}" srcOrd="9" destOrd="0" presId="urn:microsoft.com/office/officeart/2005/8/layout/list1"/>
    <dgm:cxn modelId="{FE2B7074-4097-4827-8912-D268A7A96460}" type="presParOf" srcId="{8D14FD38-DBE9-4BC2-9CBE-7D2FE6643AE7}" destId="{E8EA5D3C-F54F-4C34-B758-5F954F82BC94}" srcOrd="10" destOrd="0" presId="urn:microsoft.com/office/officeart/2005/8/layout/list1"/>
    <dgm:cxn modelId="{41D9FE5C-1884-4040-A8E4-C792C1CBB57C}" type="presParOf" srcId="{8D14FD38-DBE9-4BC2-9CBE-7D2FE6643AE7}" destId="{382FBD18-D8CA-4DBC-85E2-79145C07566E}" srcOrd="11" destOrd="0" presId="urn:microsoft.com/office/officeart/2005/8/layout/list1"/>
    <dgm:cxn modelId="{464148AF-9455-46DC-B8BB-24CA5A74EBB8}" type="presParOf" srcId="{8D14FD38-DBE9-4BC2-9CBE-7D2FE6643AE7}" destId="{3A5210E6-D92B-42FC-8B20-5130581BC496}" srcOrd="12" destOrd="0" presId="urn:microsoft.com/office/officeart/2005/8/layout/list1"/>
    <dgm:cxn modelId="{D7F6925B-72F7-4348-B896-ED5A2E1BB9AC}" type="presParOf" srcId="{3A5210E6-D92B-42FC-8B20-5130581BC496}" destId="{7EFBF6EE-97DC-4612-8928-D606A7EB1D84}" srcOrd="0" destOrd="0" presId="urn:microsoft.com/office/officeart/2005/8/layout/list1"/>
    <dgm:cxn modelId="{B4CE17F6-38ED-415B-97BB-2D58AD15E716}" type="presParOf" srcId="{3A5210E6-D92B-42FC-8B20-5130581BC496}" destId="{8A2610B9-6F90-42A5-A70C-0BA28CE89330}" srcOrd="1" destOrd="0" presId="urn:microsoft.com/office/officeart/2005/8/layout/list1"/>
    <dgm:cxn modelId="{9168F1FF-EF4A-46BE-B408-CFB94E115C1E}" type="presParOf" srcId="{8D14FD38-DBE9-4BC2-9CBE-7D2FE6643AE7}" destId="{A230906D-3948-480A-9A30-8CBD63E64167}" srcOrd="13" destOrd="0" presId="urn:microsoft.com/office/officeart/2005/8/layout/list1"/>
    <dgm:cxn modelId="{4490BF47-8704-43E6-8F99-8DAAC95C42EF}" type="presParOf" srcId="{8D14FD38-DBE9-4BC2-9CBE-7D2FE6643AE7}" destId="{0C83A6AF-0961-40CD-98FD-B8A49E6860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8C04C-1B38-46C7-A78C-8EFAA28211C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5A3732A-DEEA-4604-A4B5-7AF6594A5B49}">
      <dgm:prSet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Green = 3 minutes</a:t>
          </a:r>
        </a:p>
      </dgm:t>
    </dgm:pt>
    <dgm:pt modelId="{7593A139-7DC6-4761-AFD5-FB5634BF6992}" type="parTrans" cxnId="{5ADC5DD5-724B-4B03-92C5-5498B99D498A}">
      <dgm:prSet/>
      <dgm:spPr/>
      <dgm:t>
        <a:bodyPr/>
        <a:lstStyle/>
        <a:p>
          <a:endParaRPr lang="en-US"/>
        </a:p>
      </dgm:t>
    </dgm:pt>
    <dgm:pt modelId="{A82B5516-21DF-45E5-B638-215A239D2BA1}" type="sibTrans" cxnId="{5ADC5DD5-724B-4B03-92C5-5498B99D498A}">
      <dgm:prSet/>
      <dgm:spPr/>
      <dgm:t>
        <a:bodyPr/>
        <a:lstStyle/>
        <a:p>
          <a:endParaRPr lang="en-US"/>
        </a:p>
      </dgm:t>
    </dgm:pt>
    <dgm:pt modelId="{7A77B813-F929-4B86-9997-0D5F585DB412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highlight>
                <a:srgbClr val="FFFF00"/>
              </a:highlight>
            </a:rPr>
            <a:t>Yellow – 4 minutes</a:t>
          </a:r>
        </a:p>
      </dgm:t>
    </dgm:pt>
    <dgm:pt modelId="{8A3C9550-2192-4F40-8BDA-5F5AC43EC7F8}" type="parTrans" cxnId="{73AA2FAE-71F0-41C7-A410-BE5F249BC173}">
      <dgm:prSet/>
      <dgm:spPr/>
      <dgm:t>
        <a:bodyPr/>
        <a:lstStyle/>
        <a:p>
          <a:endParaRPr lang="en-US"/>
        </a:p>
      </dgm:t>
    </dgm:pt>
    <dgm:pt modelId="{E479FBDF-7075-4A79-AD3D-6CAD162F2014}" type="sibTrans" cxnId="{73AA2FAE-71F0-41C7-A410-BE5F249BC173}">
      <dgm:prSet/>
      <dgm:spPr/>
      <dgm:t>
        <a:bodyPr/>
        <a:lstStyle/>
        <a:p>
          <a:endParaRPr lang="en-US"/>
        </a:p>
      </dgm:t>
    </dgm:pt>
    <dgm:pt modelId="{E291931D-14BF-4533-808E-41700185E995}">
      <dgm:prSet/>
      <dgm:spPr>
        <a:solidFill>
          <a:srgbClr val="FF0000"/>
        </a:solidFill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  <a:highlight>
                <a:srgbClr val="FF0000"/>
              </a:highlight>
            </a:rPr>
            <a:t>Red – 5 minutes (finish!)</a:t>
          </a:r>
        </a:p>
      </dgm:t>
    </dgm:pt>
    <dgm:pt modelId="{D7B6C960-223C-4EF0-B791-3942A0B6BD2B}" type="parTrans" cxnId="{67233906-5272-4BEB-A4BB-E661324D589D}">
      <dgm:prSet/>
      <dgm:spPr/>
      <dgm:t>
        <a:bodyPr/>
        <a:lstStyle/>
        <a:p>
          <a:endParaRPr lang="en-US"/>
        </a:p>
      </dgm:t>
    </dgm:pt>
    <dgm:pt modelId="{94BDF4E2-BDCF-4C0E-8442-98731977C6F5}" type="sibTrans" cxnId="{67233906-5272-4BEB-A4BB-E661324D589D}">
      <dgm:prSet/>
      <dgm:spPr/>
      <dgm:t>
        <a:bodyPr/>
        <a:lstStyle/>
        <a:p>
          <a:endParaRPr lang="en-US"/>
        </a:p>
      </dgm:t>
    </dgm:pt>
    <dgm:pt modelId="{3F1AE0E6-8485-456E-A632-A8EF3D6720D6}" type="pres">
      <dgm:prSet presAssocID="{8BD8C04C-1B38-46C7-A78C-8EFAA28211C3}" presName="linear" presStyleCnt="0">
        <dgm:presLayoutVars>
          <dgm:animLvl val="lvl"/>
          <dgm:resizeHandles val="exact"/>
        </dgm:presLayoutVars>
      </dgm:prSet>
      <dgm:spPr/>
    </dgm:pt>
    <dgm:pt modelId="{0027D0E5-FDF8-4970-A232-825EBAC87801}" type="pres">
      <dgm:prSet presAssocID="{A5A3732A-DEEA-4604-A4B5-7AF6594A5B49}" presName="parentText" presStyleLbl="node1" presStyleIdx="0" presStyleCnt="3" custLinFactY="-99451" custLinFactNeighborX="11126" custLinFactNeighborY="-100000">
        <dgm:presLayoutVars>
          <dgm:chMax val="0"/>
          <dgm:bulletEnabled val="1"/>
        </dgm:presLayoutVars>
      </dgm:prSet>
      <dgm:spPr/>
    </dgm:pt>
    <dgm:pt modelId="{8AD1345B-442A-4B06-A4C6-A4D67D23E6BB}" type="pres">
      <dgm:prSet presAssocID="{A82B5516-21DF-45E5-B638-215A239D2BA1}" presName="spacer" presStyleCnt="0"/>
      <dgm:spPr/>
    </dgm:pt>
    <dgm:pt modelId="{723CCA66-D6AB-4CFE-99D3-B931CC00485E}" type="pres">
      <dgm:prSet presAssocID="{7A77B813-F929-4B86-9997-0D5F585DB4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422AD6-3F60-4D2C-980E-5D060DC7A6AF}" type="pres">
      <dgm:prSet presAssocID="{E479FBDF-7075-4A79-AD3D-6CAD162F2014}" presName="spacer" presStyleCnt="0"/>
      <dgm:spPr/>
    </dgm:pt>
    <dgm:pt modelId="{A64A9600-AED4-4F85-A0E4-87E5C0317648}" type="pres">
      <dgm:prSet presAssocID="{E291931D-14BF-4533-808E-41700185E9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233906-5272-4BEB-A4BB-E661324D589D}" srcId="{8BD8C04C-1B38-46C7-A78C-8EFAA28211C3}" destId="{E291931D-14BF-4533-808E-41700185E995}" srcOrd="2" destOrd="0" parTransId="{D7B6C960-223C-4EF0-B791-3942A0B6BD2B}" sibTransId="{94BDF4E2-BDCF-4C0E-8442-98731977C6F5}"/>
    <dgm:cxn modelId="{EE135026-E81C-4AF6-972F-EA04E4A696D0}" type="presOf" srcId="{7A77B813-F929-4B86-9997-0D5F585DB412}" destId="{723CCA66-D6AB-4CFE-99D3-B931CC00485E}" srcOrd="0" destOrd="0" presId="urn:microsoft.com/office/officeart/2005/8/layout/vList2"/>
    <dgm:cxn modelId="{AA79F088-A65D-404D-98CD-79A8263468EB}" type="presOf" srcId="{A5A3732A-DEEA-4604-A4B5-7AF6594A5B49}" destId="{0027D0E5-FDF8-4970-A232-825EBAC87801}" srcOrd="0" destOrd="0" presId="urn:microsoft.com/office/officeart/2005/8/layout/vList2"/>
    <dgm:cxn modelId="{C336559F-7782-4821-B992-722A4DFD852B}" type="presOf" srcId="{E291931D-14BF-4533-808E-41700185E995}" destId="{A64A9600-AED4-4F85-A0E4-87E5C0317648}" srcOrd="0" destOrd="0" presId="urn:microsoft.com/office/officeart/2005/8/layout/vList2"/>
    <dgm:cxn modelId="{73AA2FAE-71F0-41C7-A410-BE5F249BC173}" srcId="{8BD8C04C-1B38-46C7-A78C-8EFAA28211C3}" destId="{7A77B813-F929-4B86-9997-0D5F585DB412}" srcOrd="1" destOrd="0" parTransId="{8A3C9550-2192-4F40-8BDA-5F5AC43EC7F8}" sibTransId="{E479FBDF-7075-4A79-AD3D-6CAD162F2014}"/>
    <dgm:cxn modelId="{5ADC5DD5-724B-4B03-92C5-5498B99D498A}" srcId="{8BD8C04C-1B38-46C7-A78C-8EFAA28211C3}" destId="{A5A3732A-DEEA-4604-A4B5-7AF6594A5B49}" srcOrd="0" destOrd="0" parTransId="{7593A139-7DC6-4761-AFD5-FB5634BF6992}" sibTransId="{A82B5516-21DF-45E5-B638-215A239D2BA1}"/>
    <dgm:cxn modelId="{5DBA28EC-F5B2-430D-AB0C-48684642B7AB}" type="presOf" srcId="{8BD8C04C-1B38-46C7-A78C-8EFAA28211C3}" destId="{3F1AE0E6-8485-456E-A632-A8EF3D6720D6}" srcOrd="0" destOrd="0" presId="urn:microsoft.com/office/officeart/2005/8/layout/vList2"/>
    <dgm:cxn modelId="{728A8D0F-F447-4A21-AB24-184578927F87}" type="presParOf" srcId="{3F1AE0E6-8485-456E-A632-A8EF3D6720D6}" destId="{0027D0E5-FDF8-4970-A232-825EBAC87801}" srcOrd="0" destOrd="0" presId="urn:microsoft.com/office/officeart/2005/8/layout/vList2"/>
    <dgm:cxn modelId="{21F3FB46-9400-49A1-BCA3-CB47F7E3B1B8}" type="presParOf" srcId="{3F1AE0E6-8485-456E-A632-A8EF3D6720D6}" destId="{8AD1345B-442A-4B06-A4C6-A4D67D23E6BB}" srcOrd="1" destOrd="0" presId="urn:microsoft.com/office/officeart/2005/8/layout/vList2"/>
    <dgm:cxn modelId="{476C7FAF-4E76-40A3-89F9-C93C8EBB1F50}" type="presParOf" srcId="{3F1AE0E6-8485-456E-A632-A8EF3D6720D6}" destId="{723CCA66-D6AB-4CFE-99D3-B931CC00485E}" srcOrd="2" destOrd="0" presId="urn:microsoft.com/office/officeart/2005/8/layout/vList2"/>
    <dgm:cxn modelId="{F00E8196-0798-4B68-8CE8-9D63CC1DBBC1}" type="presParOf" srcId="{3F1AE0E6-8485-456E-A632-A8EF3D6720D6}" destId="{4F422AD6-3F60-4D2C-980E-5D060DC7A6AF}" srcOrd="3" destOrd="0" presId="urn:microsoft.com/office/officeart/2005/8/layout/vList2"/>
    <dgm:cxn modelId="{3D119473-5EFA-4FA8-9953-5631891EBF74}" type="presParOf" srcId="{3F1AE0E6-8485-456E-A632-A8EF3D6720D6}" destId="{A64A9600-AED4-4F85-A0E4-87E5C03176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69668-C8EE-4075-B1F6-3CDDC31A0290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7F0C8C0-D90C-47E7-AAE9-33AFEA3EF492}">
      <dgm:prSet custT="1"/>
      <dgm:spPr/>
      <dgm:t>
        <a:bodyPr/>
        <a:lstStyle/>
        <a:p>
          <a:r>
            <a:rPr lang="en-US" sz="2000" b="1" dirty="0"/>
            <a:t>Execute your plan to be Distinguished</a:t>
          </a:r>
          <a:endParaRPr lang="en-US" sz="2000" dirty="0"/>
        </a:p>
      </dgm:t>
    </dgm:pt>
    <dgm:pt modelId="{64D3BDEB-10D3-4BE4-8E55-95C6E1CB662F}" type="parTrans" cxnId="{4A612690-6E90-4D38-AA89-F39B69638F00}">
      <dgm:prSet/>
      <dgm:spPr/>
      <dgm:t>
        <a:bodyPr/>
        <a:lstStyle/>
        <a:p>
          <a:endParaRPr lang="en-US"/>
        </a:p>
      </dgm:t>
    </dgm:pt>
    <dgm:pt modelId="{9247FAE7-AF8B-4E5C-BDE4-904C3933C6A6}" type="sibTrans" cxnId="{4A612690-6E90-4D38-AA89-F39B69638F00}">
      <dgm:prSet/>
      <dgm:spPr/>
      <dgm:t>
        <a:bodyPr/>
        <a:lstStyle/>
        <a:p>
          <a:endParaRPr lang="en-US"/>
        </a:p>
      </dgm:t>
    </dgm:pt>
    <dgm:pt modelId="{BED2312B-44CD-4F1D-B502-7170D45A7480}">
      <dgm:prSet/>
      <dgm:spPr/>
      <dgm:t>
        <a:bodyPr/>
        <a:lstStyle/>
        <a:p>
          <a:r>
            <a:rPr lang="en-US" dirty="0"/>
            <a:t>Do you commit to being Distinguished?</a:t>
          </a:r>
        </a:p>
      </dgm:t>
    </dgm:pt>
    <dgm:pt modelId="{1A9F6DDF-938F-406C-BEEC-7E2B85E7C93F}" type="parTrans" cxnId="{8F4BA52A-C374-484D-A1AB-1AD049294783}">
      <dgm:prSet/>
      <dgm:spPr/>
      <dgm:t>
        <a:bodyPr/>
        <a:lstStyle/>
        <a:p>
          <a:endParaRPr lang="en-US"/>
        </a:p>
      </dgm:t>
    </dgm:pt>
    <dgm:pt modelId="{E529EAD5-67E1-45BF-ACBD-30BC58057364}" type="sibTrans" cxnId="{8F4BA52A-C374-484D-A1AB-1AD049294783}">
      <dgm:prSet/>
      <dgm:spPr/>
      <dgm:t>
        <a:bodyPr/>
        <a:lstStyle/>
        <a:p>
          <a:endParaRPr lang="en-US"/>
        </a:p>
      </dgm:t>
    </dgm:pt>
    <dgm:pt modelId="{0B7189B1-4E28-4300-A20E-BB528E0A6FB5}">
      <dgm:prSet custT="1"/>
      <dgm:spPr/>
      <dgm:t>
        <a:bodyPr/>
        <a:lstStyle/>
        <a:p>
          <a:r>
            <a:rPr lang="en-US" sz="2200" b="1" dirty="0"/>
            <a:t>Know your SWOT’s</a:t>
          </a:r>
          <a:endParaRPr lang="en-US" sz="2200" dirty="0"/>
        </a:p>
      </dgm:t>
    </dgm:pt>
    <dgm:pt modelId="{A3075A5F-30B2-497D-820D-4E37AE0066BB}" type="parTrans" cxnId="{E73450AD-3E58-4DCD-9151-24580464FCF1}">
      <dgm:prSet/>
      <dgm:spPr/>
      <dgm:t>
        <a:bodyPr/>
        <a:lstStyle/>
        <a:p>
          <a:endParaRPr lang="en-US"/>
        </a:p>
      </dgm:t>
    </dgm:pt>
    <dgm:pt modelId="{20B001F5-86CF-4E2C-9CE7-C6A9F84B2BB0}" type="sibTrans" cxnId="{E73450AD-3E58-4DCD-9151-24580464FCF1}">
      <dgm:prSet/>
      <dgm:spPr/>
      <dgm:t>
        <a:bodyPr/>
        <a:lstStyle/>
        <a:p>
          <a:endParaRPr lang="en-US"/>
        </a:p>
      </dgm:t>
    </dgm:pt>
    <dgm:pt modelId="{0ED1CD86-F355-442F-911C-952BA728A673}">
      <dgm:prSet/>
      <dgm:spPr/>
      <dgm:t>
        <a:bodyPr/>
        <a:lstStyle/>
        <a:p>
          <a:r>
            <a:rPr lang="en-US" dirty="0"/>
            <a:t>What will you spend your valuable time on during last 4-5 weeks? Who will help?</a:t>
          </a:r>
        </a:p>
      </dgm:t>
    </dgm:pt>
    <dgm:pt modelId="{5955657B-98D9-4B6F-B547-0503806803C0}" type="parTrans" cxnId="{DE0EE57F-C69A-4381-BCA5-393CAB99CD73}">
      <dgm:prSet/>
      <dgm:spPr/>
      <dgm:t>
        <a:bodyPr/>
        <a:lstStyle/>
        <a:p>
          <a:endParaRPr lang="en-US"/>
        </a:p>
      </dgm:t>
    </dgm:pt>
    <dgm:pt modelId="{975728F2-AC96-487B-B60F-04E23F9A8E78}" type="sibTrans" cxnId="{DE0EE57F-C69A-4381-BCA5-393CAB99CD73}">
      <dgm:prSet/>
      <dgm:spPr/>
      <dgm:t>
        <a:bodyPr/>
        <a:lstStyle/>
        <a:p>
          <a:endParaRPr lang="en-US"/>
        </a:p>
      </dgm:t>
    </dgm:pt>
    <dgm:pt modelId="{DBCF5D2D-15E3-4625-A266-07B5B54C9AA4}">
      <dgm:prSet/>
      <dgm:spPr/>
      <dgm:t>
        <a:bodyPr/>
        <a:lstStyle/>
        <a:p>
          <a:r>
            <a:rPr lang="en-US" dirty="0"/>
            <a:t>Plan to recognize &amp; celebrate success</a:t>
          </a:r>
        </a:p>
      </dgm:t>
    </dgm:pt>
    <dgm:pt modelId="{D3B54C19-6B5B-4045-961A-B7F096B34E33}" type="parTrans" cxnId="{1D64952D-042F-45BB-8DAF-47D973A90004}">
      <dgm:prSet/>
      <dgm:spPr/>
      <dgm:t>
        <a:bodyPr/>
        <a:lstStyle/>
        <a:p>
          <a:endParaRPr lang="en-US"/>
        </a:p>
      </dgm:t>
    </dgm:pt>
    <dgm:pt modelId="{449E56A6-8060-4202-B0C4-42D1BA107CD1}" type="sibTrans" cxnId="{1D64952D-042F-45BB-8DAF-47D973A90004}">
      <dgm:prSet/>
      <dgm:spPr/>
      <dgm:t>
        <a:bodyPr/>
        <a:lstStyle/>
        <a:p>
          <a:endParaRPr lang="en-US"/>
        </a:p>
      </dgm:t>
    </dgm:pt>
    <dgm:pt modelId="{0070089F-58E6-40AB-88C5-1001AF9B8EB2}" type="pres">
      <dgm:prSet presAssocID="{6F269668-C8EE-4075-B1F6-3CDDC31A0290}" presName="Name0" presStyleCnt="0">
        <dgm:presLayoutVars>
          <dgm:dir/>
          <dgm:animLvl val="lvl"/>
          <dgm:resizeHandles val="exact"/>
        </dgm:presLayoutVars>
      </dgm:prSet>
      <dgm:spPr/>
    </dgm:pt>
    <dgm:pt modelId="{C63E1908-F9D1-4E0D-9FF0-C7CD4F3FE6ED}" type="pres">
      <dgm:prSet presAssocID="{87F0C8C0-D90C-47E7-AAE9-33AFEA3EF492}" presName="linNode" presStyleCnt="0"/>
      <dgm:spPr/>
    </dgm:pt>
    <dgm:pt modelId="{AB66CF7C-947E-4CCF-B584-51302DD03DE8}" type="pres">
      <dgm:prSet presAssocID="{87F0C8C0-D90C-47E7-AAE9-33AFEA3EF492}" presName="parentText" presStyleLbl="node1" presStyleIdx="0" presStyleCnt="2" custLinFactY="5000" custLinFactNeighborY="100000">
        <dgm:presLayoutVars>
          <dgm:chMax val="1"/>
          <dgm:bulletEnabled val="1"/>
        </dgm:presLayoutVars>
      </dgm:prSet>
      <dgm:spPr/>
    </dgm:pt>
    <dgm:pt modelId="{57043EB7-E81B-4B11-B964-A2FC05C6B193}" type="pres">
      <dgm:prSet presAssocID="{87F0C8C0-D90C-47E7-AAE9-33AFEA3EF492}" presName="descendantText" presStyleLbl="alignAccFollowNode1" presStyleIdx="0" presStyleCnt="2" custScaleY="100857" custLinFactY="28096" custLinFactNeighborX="0" custLinFactNeighborY="100000">
        <dgm:presLayoutVars>
          <dgm:bulletEnabled val="1"/>
        </dgm:presLayoutVars>
      </dgm:prSet>
      <dgm:spPr/>
    </dgm:pt>
    <dgm:pt modelId="{55BD0A5D-2CAB-4286-9B77-4DFC84DDB03D}" type="pres">
      <dgm:prSet presAssocID="{9247FAE7-AF8B-4E5C-BDE4-904C3933C6A6}" presName="sp" presStyleCnt="0"/>
      <dgm:spPr/>
    </dgm:pt>
    <dgm:pt modelId="{17390504-17B6-4716-931B-D963F9D8DDA2}" type="pres">
      <dgm:prSet presAssocID="{0B7189B1-4E28-4300-A20E-BB528E0A6FB5}" presName="linNode" presStyleCnt="0"/>
      <dgm:spPr/>
    </dgm:pt>
    <dgm:pt modelId="{6B6BE243-5967-4191-8A14-041B285CAC3F}" type="pres">
      <dgm:prSet presAssocID="{0B7189B1-4E28-4300-A20E-BB528E0A6FB5}" presName="parentText" presStyleLbl="node1" presStyleIdx="1" presStyleCnt="2" custLinFactY="-5152" custLinFactNeighborY="-100000">
        <dgm:presLayoutVars>
          <dgm:chMax val="1"/>
          <dgm:bulletEnabled val="1"/>
        </dgm:presLayoutVars>
      </dgm:prSet>
      <dgm:spPr/>
    </dgm:pt>
    <dgm:pt modelId="{3701E563-F9B0-456D-8D87-2438F8883BB0}" type="pres">
      <dgm:prSet presAssocID="{0B7189B1-4E28-4300-A20E-BB528E0A6FB5}" presName="descendantText" presStyleLbl="alignAccFollowNode1" presStyleIdx="1" presStyleCnt="2" custLinFactY="-27650" custLinFactNeighborX="0" custLinFactNeighborY="-100000">
        <dgm:presLayoutVars>
          <dgm:bulletEnabled val="1"/>
        </dgm:presLayoutVars>
      </dgm:prSet>
      <dgm:spPr/>
    </dgm:pt>
  </dgm:ptLst>
  <dgm:cxnLst>
    <dgm:cxn modelId="{B0A4AD14-0B4C-4447-BD1F-E55D2917689D}" type="presOf" srcId="{DBCF5D2D-15E3-4625-A266-07B5B54C9AA4}" destId="{57043EB7-E81B-4B11-B964-A2FC05C6B193}" srcOrd="0" destOrd="1" presId="urn:microsoft.com/office/officeart/2005/8/layout/vList5"/>
    <dgm:cxn modelId="{8F4BA52A-C374-484D-A1AB-1AD049294783}" srcId="{87F0C8C0-D90C-47E7-AAE9-33AFEA3EF492}" destId="{BED2312B-44CD-4F1D-B502-7170D45A7480}" srcOrd="0" destOrd="0" parTransId="{1A9F6DDF-938F-406C-BEEC-7E2B85E7C93F}" sibTransId="{E529EAD5-67E1-45BF-ACBD-30BC58057364}"/>
    <dgm:cxn modelId="{1D64952D-042F-45BB-8DAF-47D973A90004}" srcId="{87F0C8C0-D90C-47E7-AAE9-33AFEA3EF492}" destId="{DBCF5D2D-15E3-4625-A266-07B5B54C9AA4}" srcOrd="1" destOrd="0" parTransId="{D3B54C19-6B5B-4045-961A-B7F096B34E33}" sibTransId="{449E56A6-8060-4202-B0C4-42D1BA107CD1}"/>
    <dgm:cxn modelId="{90C9A53C-9BF8-436E-A7CC-DAF22CFE7BC8}" type="presOf" srcId="{0B7189B1-4E28-4300-A20E-BB528E0A6FB5}" destId="{6B6BE243-5967-4191-8A14-041B285CAC3F}" srcOrd="0" destOrd="0" presId="urn:microsoft.com/office/officeart/2005/8/layout/vList5"/>
    <dgm:cxn modelId="{B7FAE17F-4AF7-49D6-A53A-285C70A785C3}" type="presOf" srcId="{0ED1CD86-F355-442F-911C-952BA728A673}" destId="{3701E563-F9B0-456D-8D87-2438F8883BB0}" srcOrd="0" destOrd="0" presId="urn:microsoft.com/office/officeart/2005/8/layout/vList5"/>
    <dgm:cxn modelId="{DE0EE57F-C69A-4381-BCA5-393CAB99CD73}" srcId="{0B7189B1-4E28-4300-A20E-BB528E0A6FB5}" destId="{0ED1CD86-F355-442F-911C-952BA728A673}" srcOrd="0" destOrd="0" parTransId="{5955657B-98D9-4B6F-B547-0503806803C0}" sibTransId="{975728F2-AC96-487B-B60F-04E23F9A8E78}"/>
    <dgm:cxn modelId="{4A612690-6E90-4D38-AA89-F39B69638F00}" srcId="{6F269668-C8EE-4075-B1F6-3CDDC31A0290}" destId="{87F0C8C0-D90C-47E7-AAE9-33AFEA3EF492}" srcOrd="0" destOrd="0" parTransId="{64D3BDEB-10D3-4BE4-8E55-95C6E1CB662F}" sibTransId="{9247FAE7-AF8B-4E5C-BDE4-904C3933C6A6}"/>
    <dgm:cxn modelId="{0FCD429A-0FAC-49CA-9C0C-88E2FE9CA9A0}" type="presOf" srcId="{BED2312B-44CD-4F1D-B502-7170D45A7480}" destId="{57043EB7-E81B-4B11-B964-A2FC05C6B193}" srcOrd="0" destOrd="0" presId="urn:microsoft.com/office/officeart/2005/8/layout/vList5"/>
    <dgm:cxn modelId="{E73450AD-3E58-4DCD-9151-24580464FCF1}" srcId="{6F269668-C8EE-4075-B1F6-3CDDC31A0290}" destId="{0B7189B1-4E28-4300-A20E-BB528E0A6FB5}" srcOrd="1" destOrd="0" parTransId="{A3075A5F-30B2-497D-820D-4E37AE0066BB}" sibTransId="{20B001F5-86CF-4E2C-9CE7-C6A9F84B2BB0}"/>
    <dgm:cxn modelId="{564445D8-EDCC-4EEE-B696-2D25C494DF85}" type="presOf" srcId="{87F0C8C0-D90C-47E7-AAE9-33AFEA3EF492}" destId="{AB66CF7C-947E-4CCF-B584-51302DD03DE8}" srcOrd="0" destOrd="0" presId="urn:microsoft.com/office/officeart/2005/8/layout/vList5"/>
    <dgm:cxn modelId="{9257DFFE-4BB1-4F01-A1DA-653E0803C608}" type="presOf" srcId="{6F269668-C8EE-4075-B1F6-3CDDC31A0290}" destId="{0070089F-58E6-40AB-88C5-1001AF9B8EB2}" srcOrd="0" destOrd="0" presId="urn:microsoft.com/office/officeart/2005/8/layout/vList5"/>
    <dgm:cxn modelId="{843E92D8-D02C-4D00-A7DC-2B566DEDEFA9}" type="presParOf" srcId="{0070089F-58E6-40AB-88C5-1001AF9B8EB2}" destId="{C63E1908-F9D1-4E0D-9FF0-C7CD4F3FE6ED}" srcOrd="0" destOrd="0" presId="urn:microsoft.com/office/officeart/2005/8/layout/vList5"/>
    <dgm:cxn modelId="{4770DEA4-D7B0-4AEC-AEDC-578844F37030}" type="presParOf" srcId="{C63E1908-F9D1-4E0D-9FF0-C7CD4F3FE6ED}" destId="{AB66CF7C-947E-4CCF-B584-51302DD03DE8}" srcOrd="0" destOrd="0" presId="urn:microsoft.com/office/officeart/2005/8/layout/vList5"/>
    <dgm:cxn modelId="{5B6FE304-3EDB-47FE-B64A-45900A5EC22B}" type="presParOf" srcId="{C63E1908-F9D1-4E0D-9FF0-C7CD4F3FE6ED}" destId="{57043EB7-E81B-4B11-B964-A2FC05C6B193}" srcOrd="1" destOrd="0" presId="urn:microsoft.com/office/officeart/2005/8/layout/vList5"/>
    <dgm:cxn modelId="{2B4BB834-F7F5-4C48-B3A5-9D567C4DA893}" type="presParOf" srcId="{0070089F-58E6-40AB-88C5-1001AF9B8EB2}" destId="{55BD0A5D-2CAB-4286-9B77-4DFC84DDB03D}" srcOrd="1" destOrd="0" presId="urn:microsoft.com/office/officeart/2005/8/layout/vList5"/>
    <dgm:cxn modelId="{A2273B35-F6A5-4DDF-9A82-50082A8B08E4}" type="presParOf" srcId="{0070089F-58E6-40AB-88C5-1001AF9B8EB2}" destId="{17390504-17B6-4716-931B-D963F9D8DDA2}" srcOrd="2" destOrd="0" presId="urn:microsoft.com/office/officeart/2005/8/layout/vList5"/>
    <dgm:cxn modelId="{54B50868-0F35-4431-AEF7-AA675D1DA426}" type="presParOf" srcId="{17390504-17B6-4716-931B-D963F9D8DDA2}" destId="{6B6BE243-5967-4191-8A14-041B285CAC3F}" srcOrd="0" destOrd="0" presId="urn:microsoft.com/office/officeart/2005/8/layout/vList5"/>
    <dgm:cxn modelId="{8C08B3B8-5CCA-412B-9C10-D83E20E4A7D3}" type="presParOf" srcId="{17390504-17B6-4716-931B-D963F9D8DDA2}" destId="{3701E563-F9B0-456D-8D87-2438F8883B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300398-228F-4326-BE10-1B2AE28FA2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8DC3C8-4D1D-488E-BAFF-78D1512E7217}">
      <dgm:prSet/>
      <dgm:spPr/>
      <dgm:t>
        <a:bodyPr/>
        <a:lstStyle/>
        <a:p>
          <a:r>
            <a:rPr lang="en-US"/>
            <a:t>Your District Leadership Handbook</a:t>
          </a:r>
        </a:p>
      </dgm:t>
    </dgm:pt>
    <dgm:pt modelId="{C911E2C6-C679-4AFB-A214-F1A869C46FD3}" type="parTrans" cxnId="{7BAE9BB0-0205-42FC-99FF-94E6BD2FC98A}">
      <dgm:prSet/>
      <dgm:spPr/>
      <dgm:t>
        <a:bodyPr/>
        <a:lstStyle/>
        <a:p>
          <a:endParaRPr lang="en-US"/>
        </a:p>
      </dgm:t>
    </dgm:pt>
    <dgm:pt modelId="{9FB49B86-4190-4154-977E-644754E0A5C3}" type="sibTrans" cxnId="{7BAE9BB0-0205-42FC-99FF-94E6BD2FC98A}">
      <dgm:prSet/>
      <dgm:spPr/>
      <dgm:t>
        <a:bodyPr/>
        <a:lstStyle/>
        <a:p>
          <a:endParaRPr lang="en-US"/>
        </a:p>
      </dgm:t>
    </dgm:pt>
    <dgm:pt modelId="{A2C05C2C-3316-4CA2-99A0-7C86FEA004AD}">
      <dgm:prSet/>
      <dgm:spPr/>
      <dgm:t>
        <a:bodyPr/>
        <a:lstStyle/>
        <a:p>
          <a:r>
            <a:rPr lang="en-US" dirty="0"/>
            <a:t>District Strategies</a:t>
          </a:r>
        </a:p>
      </dgm:t>
    </dgm:pt>
    <dgm:pt modelId="{335F69B4-BF73-4B9F-87AC-0D3E2AD6A229}" type="parTrans" cxnId="{78F4554E-039A-4F5C-89A1-A3EA355501E9}">
      <dgm:prSet/>
      <dgm:spPr/>
      <dgm:t>
        <a:bodyPr/>
        <a:lstStyle/>
        <a:p>
          <a:endParaRPr lang="en-US"/>
        </a:p>
      </dgm:t>
    </dgm:pt>
    <dgm:pt modelId="{CB1E4F49-7585-4FCE-8B36-27A32FC9B56E}" type="sibTrans" cxnId="{78F4554E-039A-4F5C-89A1-A3EA355501E9}">
      <dgm:prSet/>
      <dgm:spPr/>
      <dgm:t>
        <a:bodyPr/>
        <a:lstStyle/>
        <a:p>
          <a:endParaRPr lang="en-US"/>
        </a:p>
      </dgm:t>
    </dgm:pt>
    <dgm:pt modelId="{9C5A7FDD-F1AE-44D2-857F-77241C16C5B5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https://www.toastmasters.org/~/media/7866C9E5B1214109A857B40AF76BB79B.ashx</a:t>
          </a:r>
          <a:endParaRPr lang="en-US" dirty="0"/>
        </a:p>
      </dgm:t>
    </dgm:pt>
    <dgm:pt modelId="{C54C18C0-7A26-47DE-AF07-168755D9F0B1}" type="parTrans" cxnId="{99CA2A2D-AF56-429E-94DC-A724695DCA20}">
      <dgm:prSet/>
      <dgm:spPr/>
      <dgm:t>
        <a:bodyPr/>
        <a:lstStyle/>
        <a:p>
          <a:endParaRPr lang="en-US"/>
        </a:p>
      </dgm:t>
    </dgm:pt>
    <dgm:pt modelId="{FD1957FB-F407-40B2-B23E-FD9FBF6E296E}" type="sibTrans" cxnId="{99CA2A2D-AF56-429E-94DC-A724695DCA20}">
      <dgm:prSet/>
      <dgm:spPr/>
      <dgm:t>
        <a:bodyPr/>
        <a:lstStyle/>
        <a:p>
          <a:endParaRPr lang="en-US"/>
        </a:p>
      </dgm:t>
    </dgm:pt>
    <dgm:pt modelId="{E4FD130A-C55E-4F58-9A41-FB85DBB96C7E}">
      <dgm:prSet/>
      <dgm:spPr/>
      <dgm:t>
        <a:bodyPr/>
        <a:lstStyle/>
        <a:p>
          <a:r>
            <a:rPr lang="en-US" dirty="0"/>
            <a:t>How to Rebuild a  Toastmasters Club</a:t>
          </a:r>
        </a:p>
      </dgm:t>
    </dgm:pt>
    <dgm:pt modelId="{84EF89B8-C00D-4845-9CAD-A555D91A8573}" type="parTrans" cxnId="{B8476A8E-D462-40A9-AF63-22CAD297AA2B}">
      <dgm:prSet/>
      <dgm:spPr/>
      <dgm:t>
        <a:bodyPr/>
        <a:lstStyle/>
        <a:p>
          <a:endParaRPr lang="en-US"/>
        </a:p>
      </dgm:t>
    </dgm:pt>
    <dgm:pt modelId="{247FC5E8-3046-48B1-B39F-51BEA9B3658B}" type="sibTrans" cxnId="{B8476A8E-D462-40A9-AF63-22CAD297AA2B}">
      <dgm:prSet/>
      <dgm:spPr/>
      <dgm:t>
        <a:bodyPr/>
        <a:lstStyle/>
        <a:p>
          <a:endParaRPr lang="en-US"/>
        </a:p>
      </dgm:t>
    </dgm:pt>
    <dgm:pt modelId="{50C73E4A-B055-4318-A81F-2DC6C8B75FD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https://www.toastmasters.org/-/media/files/department-documents/club-documents/1158-how-to-rebuild-a-toastmasters-club.ashx</a:t>
          </a:r>
          <a:endParaRPr lang="en-US" dirty="0"/>
        </a:p>
      </dgm:t>
    </dgm:pt>
    <dgm:pt modelId="{223928E5-D884-4E18-8FC4-BF6228D477D4}" type="parTrans" cxnId="{940A23BC-D5AE-4BAD-8091-AD2693D52A87}">
      <dgm:prSet/>
      <dgm:spPr/>
      <dgm:t>
        <a:bodyPr/>
        <a:lstStyle/>
        <a:p>
          <a:endParaRPr lang="en-US"/>
        </a:p>
      </dgm:t>
    </dgm:pt>
    <dgm:pt modelId="{BC84C5D3-6B7E-463B-B021-36051E53BCE3}" type="sibTrans" cxnId="{940A23BC-D5AE-4BAD-8091-AD2693D52A87}">
      <dgm:prSet/>
      <dgm:spPr/>
      <dgm:t>
        <a:bodyPr/>
        <a:lstStyle/>
        <a:p>
          <a:endParaRPr lang="en-US"/>
        </a:p>
      </dgm:t>
    </dgm:pt>
    <dgm:pt modelId="{C584BB0F-2E01-4DE6-BCAD-D5FC73AF2B3A}">
      <dgm:prSet/>
      <dgm:spPr/>
      <dgm:t>
        <a:bodyPr/>
        <a:lstStyle/>
        <a:p>
          <a:r>
            <a:rPr lang="en-US" dirty="0"/>
            <a:t>Distinguished Performance Reports</a:t>
          </a:r>
        </a:p>
      </dgm:t>
    </dgm:pt>
    <dgm:pt modelId="{833FC843-FD62-4231-8902-FD69CC471AAD}" type="parTrans" cxnId="{6953E563-6357-4DA5-9CD2-433084FDD3C5}">
      <dgm:prSet/>
      <dgm:spPr/>
      <dgm:t>
        <a:bodyPr/>
        <a:lstStyle/>
        <a:p>
          <a:endParaRPr lang="en-US"/>
        </a:p>
      </dgm:t>
    </dgm:pt>
    <dgm:pt modelId="{74BAC742-A611-4FD5-A2FF-5FDBC15C5EF4}" type="sibTrans" cxnId="{6953E563-6357-4DA5-9CD2-433084FDD3C5}">
      <dgm:prSet/>
      <dgm:spPr/>
      <dgm:t>
        <a:bodyPr/>
        <a:lstStyle/>
        <a:p>
          <a:endParaRPr lang="en-US"/>
        </a:p>
      </dgm:t>
    </dgm:pt>
    <dgm:pt modelId="{86D0EC80-4EBF-4AD0-9A0A-40BA0FF8DC8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http://dashboards.toastmasters.org/</a:t>
          </a:r>
          <a:endParaRPr lang="en-US" dirty="0"/>
        </a:p>
      </dgm:t>
    </dgm:pt>
    <dgm:pt modelId="{5F5C34C6-EB3D-471C-A17D-C6E53C8FA3FF}" type="parTrans" cxnId="{83C964F4-84FD-442F-8E4F-97FEC90EE19A}">
      <dgm:prSet/>
      <dgm:spPr/>
      <dgm:t>
        <a:bodyPr/>
        <a:lstStyle/>
        <a:p>
          <a:endParaRPr lang="en-US"/>
        </a:p>
      </dgm:t>
    </dgm:pt>
    <dgm:pt modelId="{4FE22BD1-A3D7-4A5C-BBDA-B3C543789840}" type="sibTrans" cxnId="{83C964F4-84FD-442F-8E4F-97FEC90EE19A}">
      <dgm:prSet/>
      <dgm:spPr/>
      <dgm:t>
        <a:bodyPr/>
        <a:lstStyle/>
        <a:p>
          <a:endParaRPr lang="en-US"/>
        </a:p>
      </dgm:t>
    </dgm:pt>
    <dgm:pt modelId="{72913925-114F-4C0E-8169-1247B81D0804}">
      <dgm:prSet/>
      <dgm:spPr/>
      <dgm:t>
        <a:bodyPr/>
        <a:lstStyle/>
        <a:p>
          <a:r>
            <a:rPr lang="en-US"/>
            <a:t>Dues Renewals Resources</a:t>
          </a:r>
        </a:p>
      </dgm:t>
    </dgm:pt>
    <dgm:pt modelId="{3D5AA8B2-FAB8-47F9-848E-8BF025D09DAC}" type="parTrans" cxnId="{A54B9AC5-D900-49AD-A307-CED269963430}">
      <dgm:prSet/>
      <dgm:spPr/>
      <dgm:t>
        <a:bodyPr/>
        <a:lstStyle/>
        <a:p>
          <a:endParaRPr lang="en-US"/>
        </a:p>
      </dgm:t>
    </dgm:pt>
    <dgm:pt modelId="{0CF6EEB9-01FB-4B92-8D83-6A63F7A9AF09}" type="sibTrans" cxnId="{A54B9AC5-D900-49AD-A307-CED269963430}">
      <dgm:prSet/>
      <dgm:spPr/>
      <dgm:t>
        <a:bodyPr/>
        <a:lstStyle/>
        <a:p>
          <a:endParaRPr lang="en-US"/>
        </a:p>
      </dgm:t>
    </dgm:pt>
    <dgm:pt modelId="{D839893C-E1F8-4EA1-80AD-C3F3C9859672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https://www.toastmasters.org/-/media/4079385a4333474aa94f85866e4243f1.ashx</a:t>
          </a:r>
          <a:endParaRPr lang="en-US" dirty="0"/>
        </a:p>
      </dgm:t>
    </dgm:pt>
    <dgm:pt modelId="{B63EDF33-FD8F-487E-B721-B8996E97C7DE}" type="parTrans" cxnId="{ABAC6456-579C-4B54-80FF-67B95D81F07C}">
      <dgm:prSet/>
      <dgm:spPr/>
      <dgm:t>
        <a:bodyPr/>
        <a:lstStyle/>
        <a:p>
          <a:endParaRPr lang="en-US"/>
        </a:p>
      </dgm:t>
    </dgm:pt>
    <dgm:pt modelId="{450B8703-42FD-4B36-A23F-DE4F8452C324}" type="sibTrans" cxnId="{ABAC6456-579C-4B54-80FF-67B95D81F07C}">
      <dgm:prSet/>
      <dgm:spPr/>
      <dgm:t>
        <a:bodyPr/>
        <a:lstStyle/>
        <a:p>
          <a:endParaRPr lang="en-US"/>
        </a:p>
      </dgm:t>
    </dgm:pt>
    <dgm:pt modelId="{2231E4F2-EDE5-4120-8C8E-BA5EC5A4A518}">
      <dgm:prSet/>
      <dgm:spPr/>
      <dgm:t>
        <a:bodyPr/>
        <a:lstStyle/>
        <a:p>
          <a:r>
            <a:rPr lang="en-US"/>
            <a:t>District Recognition Program </a:t>
          </a:r>
        </a:p>
      </dgm:t>
    </dgm:pt>
    <dgm:pt modelId="{A8215D6D-4D39-423E-A709-848BECA48029}" type="parTrans" cxnId="{8CFFB137-8146-4707-A9E4-06A034DC720E}">
      <dgm:prSet/>
      <dgm:spPr/>
      <dgm:t>
        <a:bodyPr/>
        <a:lstStyle/>
        <a:p>
          <a:endParaRPr lang="en-US"/>
        </a:p>
      </dgm:t>
    </dgm:pt>
    <dgm:pt modelId="{1D9B5CF7-6A21-4575-B41A-DB8AB874E122}" type="sibTrans" cxnId="{8CFFB137-8146-4707-A9E4-06A034DC720E}">
      <dgm:prSet/>
      <dgm:spPr/>
      <dgm:t>
        <a:bodyPr/>
        <a:lstStyle/>
        <a:p>
          <a:endParaRPr lang="en-US"/>
        </a:p>
      </dgm:t>
    </dgm:pt>
    <dgm:pt modelId="{C7987355-F134-4659-A62C-40D55B3B18B2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https://www.toastmasters.org/-/media/files/department-documents/district-documents/1490-toastmasters-international-district-recognition-program.ashx</a:t>
          </a:r>
          <a:endParaRPr lang="en-US" dirty="0"/>
        </a:p>
      </dgm:t>
    </dgm:pt>
    <dgm:pt modelId="{EAD652FC-B7B8-41D8-96E1-81C8D6A40B28}" type="parTrans" cxnId="{F5693B92-880B-4234-9661-D4E4320DA60E}">
      <dgm:prSet/>
      <dgm:spPr/>
      <dgm:t>
        <a:bodyPr/>
        <a:lstStyle/>
        <a:p>
          <a:endParaRPr lang="en-US"/>
        </a:p>
      </dgm:t>
    </dgm:pt>
    <dgm:pt modelId="{63AD76B7-133E-4E62-9033-019D6EF54BF4}" type="sibTrans" cxnId="{F5693B92-880B-4234-9661-D4E4320DA60E}">
      <dgm:prSet/>
      <dgm:spPr/>
      <dgm:t>
        <a:bodyPr/>
        <a:lstStyle/>
        <a:p>
          <a:endParaRPr lang="en-US"/>
        </a:p>
      </dgm:t>
    </dgm:pt>
    <dgm:pt modelId="{0E4C16A4-C85E-4327-B3D1-D3114A4416E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https://www.toastmasters.org/-/media/files/department-documents/district-documents/222-district-leadership-handbook.ashx</a:t>
          </a:r>
          <a:endParaRPr lang="en-US" dirty="0"/>
        </a:p>
      </dgm:t>
    </dgm:pt>
    <dgm:pt modelId="{FAE78023-B6C8-471A-B106-09C2608F4290}" type="parTrans" cxnId="{C662F252-4DB5-4005-BB60-441C924CAE5B}">
      <dgm:prSet/>
      <dgm:spPr/>
      <dgm:t>
        <a:bodyPr/>
        <a:lstStyle/>
        <a:p>
          <a:endParaRPr lang="en-US"/>
        </a:p>
      </dgm:t>
    </dgm:pt>
    <dgm:pt modelId="{65357BA9-FB4B-4F2B-A6E5-2AA2EB7DD09E}" type="sibTrans" cxnId="{C662F252-4DB5-4005-BB60-441C924CAE5B}">
      <dgm:prSet/>
      <dgm:spPr/>
      <dgm:t>
        <a:bodyPr/>
        <a:lstStyle/>
        <a:p>
          <a:endParaRPr lang="en-US"/>
        </a:p>
      </dgm:t>
    </dgm:pt>
    <dgm:pt modelId="{12C26954-479B-46FC-9BE4-05DB655CA5E3}" type="pres">
      <dgm:prSet presAssocID="{2C300398-228F-4326-BE10-1B2AE28FA2C1}" presName="linear" presStyleCnt="0">
        <dgm:presLayoutVars>
          <dgm:dir/>
          <dgm:animLvl val="lvl"/>
          <dgm:resizeHandles val="exact"/>
        </dgm:presLayoutVars>
      </dgm:prSet>
      <dgm:spPr/>
    </dgm:pt>
    <dgm:pt modelId="{97FA2D0D-EEE4-4FCA-A6B5-30001305353B}" type="pres">
      <dgm:prSet presAssocID="{598DC3C8-4D1D-488E-BAFF-78D1512E7217}" presName="parentLin" presStyleCnt="0"/>
      <dgm:spPr/>
    </dgm:pt>
    <dgm:pt modelId="{54ED9632-F45E-4A2C-8A73-9735D7A965B8}" type="pres">
      <dgm:prSet presAssocID="{598DC3C8-4D1D-488E-BAFF-78D1512E7217}" presName="parentLeftMargin" presStyleLbl="node1" presStyleIdx="0" presStyleCnt="6"/>
      <dgm:spPr/>
    </dgm:pt>
    <dgm:pt modelId="{49CD1CA5-B3F0-4BA5-B27A-9FE977CD53DF}" type="pres">
      <dgm:prSet presAssocID="{598DC3C8-4D1D-488E-BAFF-78D1512E7217}" presName="parentText" presStyleLbl="node1" presStyleIdx="0" presStyleCnt="6" custLinFactNeighborX="-2033" custLinFactNeighborY="-23272">
        <dgm:presLayoutVars>
          <dgm:chMax val="0"/>
          <dgm:bulletEnabled val="1"/>
        </dgm:presLayoutVars>
      </dgm:prSet>
      <dgm:spPr/>
    </dgm:pt>
    <dgm:pt modelId="{71FF8388-4045-4B47-8BFA-1776B79F6498}" type="pres">
      <dgm:prSet presAssocID="{598DC3C8-4D1D-488E-BAFF-78D1512E7217}" presName="negativeSpace" presStyleCnt="0"/>
      <dgm:spPr/>
    </dgm:pt>
    <dgm:pt modelId="{866722EA-397F-4356-A740-1BAF2E4CD199}" type="pres">
      <dgm:prSet presAssocID="{598DC3C8-4D1D-488E-BAFF-78D1512E7217}" presName="childText" presStyleLbl="conFgAcc1" presStyleIdx="0" presStyleCnt="6">
        <dgm:presLayoutVars>
          <dgm:bulletEnabled val="1"/>
        </dgm:presLayoutVars>
      </dgm:prSet>
      <dgm:spPr/>
    </dgm:pt>
    <dgm:pt modelId="{CEDC6410-05A7-4BCF-8D12-631AB0C768D3}" type="pres">
      <dgm:prSet presAssocID="{9FB49B86-4190-4154-977E-644754E0A5C3}" presName="spaceBetweenRectangles" presStyleCnt="0"/>
      <dgm:spPr/>
    </dgm:pt>
    <dgm:pt modelId="{F2FA6688-EB15-4E8F-8820-3693BC671D6B}" type="pres">
      <dgm:prSet presAssocID="{A2C05C2C-3316-4CA2-99A0-7C86FEA004AD}" presName="parentLin" presStyleCnt="0"/>
      <dgm:spPr/>
    </dgm:pt>
    <dgm:pt modelId="{A7326E85-4E58-417F-A57E-04898C6AB0F9}" type="pres">
      <dgm:prSet presAssocID="{A2C05C2C-3316-4CA2-99A0-7C86FEA004AD}" presName="parentLeftMargin" presStyleLbl="node1" presStyleIdx="0" presStyleCnt="6"/>
      <dgm:spPr/>
    </dgm:pt>
    <dgm:pt modelId="{29C9B930-3B55-433D-A8C1-2641F1D59FA3}" type="pres">
      <dgm:prSet presAssocID="{A2C05C2C-3316-4CA2-99A0-7C86FEA004A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20B84E3-8313-4B5C-BB9C-E2C648291FD5}" type="pres">
      <dgm:prSet presAssocID="{A2C05C2C-3316-4CA2-99A0-7C86FEA004AD}" presName="negativeSpace" presStyleCnt="0"/>
      <dgm:spPr/>
    </dgm:pt>
    <dgm:pt modelId="{B69065E7-F4E9-442A-A735-CF1A7BD5BD89}" type="pres">
      <dgm:prSet presAssocID="{A2C05C2C-3316-4CA2-99A0-7C86FEA004AD}" presName="childText" presStyleLbl="conFgAcc1" presStyleIdx="1" presStyleCnt="6" custLinFactNeighborX="-4980" custLinFactNeighborY="-14946">
        <dgm:presLayoutVars>
          <dgm:bulletEnabled val="1"/>
        </dgm:presLayoutVars>
      </dgm:prSet>
      <dgm:spPr/>
    </dgm:pt>
    <dgm:pt modelId="{47EDF89C-3BF7-4F2E-BCD1-7BEDE70B8797}" type="pres">
      <dgm:prSet presAssocID="{CB1E4F49-7585-4FCE-8B36-27A32FC9B56E}" presName="spaceBetweenRectangles" presStyleCnt="0"/>
      <dgm:spPr/>
    </dgm:pt>
    <dgm:pt modelId="{C88820DA-5519-4293-8ACB-E6E0D3CFDD85}" type="pres">
      <dgm:prSet presAssocID="{E4FD130A-C55E-4F58-9A41-FB85DBB96C7E}" presName="parentLin" presStyleCnt="0"/>
      <dgm:spPr/>
    </dgm:pt>
    <dgm:pt modelId="{69DF8DCA-26C7-44FF-A492-A17991C9BD2E}" type="pres">
      <dgm:prSet presAssocID="{E4FD130A-C55E-4F58-9A41-FB85DBB96C7E}" presName="parentLeftMargin" presStyleLbl="node1" presStyleIdx="1" presStyleCnt="6"/>
      <dgm:spPr/>
    </dgm:pt>
    <dgm:pt modelId="{F74530CE-F5CF-425E-AFEA-47C24FFCEA14}" type="pres">
      <dgm:prSet presAssocID="{E4FD130A-C55E-4F58-9A41-FB85DBB96C7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4F99A89-9D36-42E6-A6F3-B221413DE9DE}" type="pres">
      <dgm:prSet presAssocID="{E4FD130A-C55E-4F58-9A41-FB85DBB96C7E}" presName="negativeSpace" presStyleCnt="0"/>
      <dgm:spPr/>
    </dgm:pt>
    <dgm:pt modelId="{86CAC5FC-2B82-41AB-A439-5758B57AF45C}" type="pres">
      <dgm:prSet presAssocID="{E4FD130A-C55E-4F58-9A41-FB85DBB96C7E}" presName="childText" presStyleLbl="conFgAcc1" presStyleIdx="2" presStyleCnt="6">
        <dgm:presLayoutVars>
          <dgm:bulletEnabled val="1"/>
        </dgm:presLayoutVars>
      </dgm:prSet>
      <dgm:spPr/>
    </dgm:pt>
    <dgm:pt modelId="{CB7A453B-17B7-43AD-B95F-10443FCEB001}" type="pres">
      <dgm:prSet presAssocID="{247FC5E8-3046-48B1-B39F-51BEA9B3658B}" presName="spaceBetweenRectangles" presStyleCnt="0"/>
      <dgm:spPr/>
    </dgm:pt>
    <dgm:pt modelId="{DE8C0470-DD16-4ABF-880E-9DADC5A2D981}" type="pres">
      <dgm:prSet presAssocID="{C584BB0F-2E01-4DE6-BCAD-D5FC73AF2B3A}" presName="parentLin" presStyleCnt="0"/>
      <dgm:spPr/>
    </dgm:pt>
    <dgm:pt modelId="{EE961418-CA00-4C61-991C-DB20AE35EAA9}" type="pres">
      <dgm:prSet presAssocID="{C584BB0F-2E01-4DE6-BCAD-D5FC73AF2B3A}" presName="parentLeftMargin" presStyleLbl="node1" presStyleIdx="2" presStyleCnt="6"/>
      <dgm:spPr/>
    </dgm:pt>
    <dgm:pt modelId="{F095CA33-64F4-4106-998A-4CE07EE74B6C}" type="pres">
      <dgm:prSet presAssocID="{C584BB0F-2E01-4DE6-BCAD-D5FC73AF2B3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6D7F31C-90E5-425A-88DD-FC0AE9352A48}" type="pres">
      <dgm:prSet presAssocID="{C584BB0F-2E01-4DE6-BCAD-D5FC73AF2B3A}" presName="negativeSpace" presStyleCnt="0"/>
      <dgm:spPr/>
    </dgm:pt>
    <dgm:pt modelId="{8593D46C-C0CB-408C-B286-794646F46D9B}" type="pres">
      <dgm:prSet presAssocID="{C584BB0F-2E01-4DE6-BCAD-D5FC73AF2B3A}" presName="childText" presStyleLbl="conFgAcc1" presStyleIdx="3" presStyleCnt="6">
        <dgm:presLayoutVars>
          <dgm:bulletEnabled val="1"/>
        </dgm:presLayoutVars>
      </dgm:prSet>
      <dgm:spPr/>
    </dgm:pt>
    <dgm:pt modelId="{4FCEFA25-29F4-4A5A-9E23-50AA81500749}" type="pres">
      <dgm:prSet presAssocID="{74BAC742-A611-4FD5-A2FF-5FDBC15C5EF4}" presName="spaceBetweenRectangles" presStyleCnt="0"/>
      <dgm:spPr/>
    </dgm:pt>
    <dgm:pt modelId="{69BB5E66-74DC-4120-AA53-382050B26856}" type="pres">
      <dgm:prSet presAssocID="{72913925-114F-4C0E-8169-1247B81D0804}" presName="parentLin" presStyleCnt="0"/>
      <dgm:spPr/>
    </dgm:pt>
    <dgm:pt modelId="{C8C8A0B7-79DD-47EE-BCCC-7221CA8CC36B}" type="pres">
      <dgm:prSet presAssocID="{72913925-114F-4C0E-8169-1247B81D0804}" presName="parentLeftMargin" presStyleLbl="node1" presStyleIdx="3" presStyleCnt="6"/>
      <dgm:spPr/>
    </dgm:pt>
    <dgm:pt modelId="{6E7D215A-9A4A-4A8E-809A-4A339E5ED6C7}" type="pres">
      <dgm:prSet presAssocID="{72913925-114F-4C0E-8169-1247B81D080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CE8FD8E-137F-4464-99B8-F7D1DBAA5E25}" type="pres">
      <dgm:prSet presAssocID="{72913925-114F-4C0E-8169-1247B81D0804}" presName="negativeSpace" presStyleCnt="0"/>
      <dgm:spPr/>
    </dgm:pt>
    <dgm:pt modelId="{B73F84F5-C6F6-43ED-9A76-45260D5E1C33}" type="pres">
      <dgm:prSet presAssocID="{72913925-114F-4C0E-8169-1247B81D0804}" presName="childText" presStyleLbl="conFgAcc1" presStyleIdx="4" presStyleCnt="6">
        <dgm:presLayoutVars>
          <dgm:bulletEnabled val="1"/>
        </dgm:presLayoutVars>
      </dgm:prSet>
      <dgm:spPr/>
    </dgm:pt>
    <dgm:pt modelId="{B19C8930-45F2-4199-910A-33809518B72A}" type="pres">
      <dgm:prSet presAssocID="{0CF6EEB9-01FB-4B92-8D83-6A63F7A9AF09}" presName="spaceBetweenRectangles" presStyleCnt="0"/>
      <dgm:spPr/>
    </dgm:pt>
    <dgm:pt modelId="{502D91DE-03B0-4497-BC9E-FB38B42CCF6B}" type="pres">
      <dgm:prSet presAssocID="{2231E4F2-EDE5-4120-8C8E-BA5EC5A4A518}" presName="parentLin" presStyleCnt="0"/>
      <dgm:spPr/>
    </dgm:pt>
    <dgm:pt modelId="{AB1CF1A5-3EAE-422A-92F4-A2222E28DCFA}" type="pres">
      <dgm:prSet presAssocID="{2231E4F2-EDE5-4120-8C8E-BA5EC5A4A518}" presName="parentLeftMargin" presStyleLbl="node1" presStyleIdx="4" presStyleCnt="6"/>
      <dgm:spPr/>
    </dgm:pt>
    <dgm:pt modelId="{F70C3F0C-DA52-4BE6-95CC-40BE858C5A67}" type="pres">
      <dgm:prSet presAssocID="{2231E4F2-EDE5-4120-8C8E-BA5EC5A4A51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58A5EC5-4EDE-4E89-B172-5CB01AE6FCE3}" type="pres">
      <dgm:prSet presAssocID="{2231E4F2-EDE5-4120-8C8E-BA5EC5A4A518}" presName="negativeSpace" presStyleCnt="0"/>
      <dgm:spPr/>
    </dgm:pt>
    <dgm:pt modelId="{BC01FB3E-37DB-40EF-BC5A-18DC0E4B6396}" type="pres">
      <dgm:prSet presAssocID="{2231E4F2-EDE5-4120-8C8E-BA5EC5A4A51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6583404-75CF-40CE-88AB-37122D1460C0}" type="presOf" srcId="{A2C05C2C-3316-4CA2-99A0-7C86FEA004AD}" destId="{29C9B930-3B55-433D-A8C1-2641F1D59FA3}" srcOrd="1" destOrd="0" presId="urn:microsoft.com/office/officeart/2005/8/layout/list1"/>
    <dgm:cxn modelId="{0070D219-7D91-4CD2-BBC7-FF4CADB02C2B}" type="presOf" srcId="{C584BB0F-2E01-4DE6-BCAD-D5FC73AF2B3A}" destId="{EE961418-CA00-4C61-991C-DB20AE35EAA9}" srcOrd="0" destOrd="0" presId="urn:microsoft.com/office/officeart/2005/8/layout/list1"/>
    <dgm:cxn modelId="{99CA2A2D-AF56-429E-94DC-A724695DCA20}" srcId="{A2C05C2C-3316-4CA2-99A0-7C86FEA004AD}" destId="{9C5A7FDD-F1AE-44D2-857F-77241C16C5B5}" srcOrd="0" destOrd="0" parTransId="{C54C18C0-7A26-47DE-AF07-168755D9F0B1}" sibTransId="{FD1957FB-F407-40B2-B23E-FD9FBF6E296E}"/>
    <dgm:cxn modelId="{42B1AA2F-06AA-4056-9719-E8BF2D6648A2}" type="presOf" srcId="{E4FD130A-C55E-4F58-9A41-FB85DBB96C7E}" destId="{69DF8DCA-26C7-44FF-A492-A17991C9BD2E}" srcOrd="0" destOrd="0" presId="urn:microsoft.com/office/officeart/2005/8/layout/list1"/>
    <dgm:cxn modelId="{3FA66F33-8496-4932-8E28-16CE1549DA88}" type="presOf" srcId="{72913925-114F-4C0E-8169-1247B81D0804}" destId="{C8C8A0B7-79DD-47EE-BCCC-7221CA8CC36B}" srcOrd="0" destOrd="0" presId="urn:microsoft.com/office/officeart/2005/8/layout/list1"/>
    <dgm:cxn modelId="{8CFFB137-8146-4707-A9E4-06A034DC720E}" srcId="{2C300398-228F-4326-BE10-1B2AE28FA2C1}" destId="{2231E4F2-EDE5-4120-8C8E-BA5EC5A4A518}" srcOrd="5" destOrd="0" parTransId="{A8215D6D-4D39-423E-A709-848BECA48029}" sibTransId="{1D9B5CF7-6A21-4575-B41A-DB8AB874E122}"/>
    <dgm:cxn modelId="{5E832E3A-627C-4593-A1A7-350B279C5F0E}" type="presOf" srcId="{50C73E4A-B055-4318-A81F-2DC6C8B75FDC}" destId="{86CAC5FC-2B82-41AB-A439-5758B57AF45C}" srcOrd="0" destOrd="0" presId="urn:microsoft.com/office/officeart/2005/8/layout/list1"/>
    <dgm:cxn modelId="{6953E563-6357-4DA5-9CD2-433084FDD3C5}" srcId="{2C300398-228F-4326-BE10-1B2AE28FA2C1}" destId="{C584BB0F-2E01-4DE6-BCAD-D5FC73AF2B3A}" srcOrd="3" destOrd="0" parTransId="{833FC843-FD62-4231-8902-FD69CC471AAD}" sibTransId="{74BAC742-A611-4FD5-A2FF-5FDBC15C5EF4}"/>
    <dgm:cxn modelId="{D411E549-4252-45BA-8F88-346680CDC027}" type="presOf" srcId="{C7987355-F134-4659-A62C-40D55B3B18B2}" destId="{BC01FB3E-37DB-40EF-BC5A-18DC0E4B6396}" srcOrd="0" destOrd="0" presId="urn:microsoft.com/office/officeart/2005/8/layout/list1"/>
    <dgm:cxn modelId="{42A34E6B-7C6A-416B-B2F4-AEAAC8C1BB63}" type="presOf" srcId="{E4FD130A-C55E-4F58-9A41-FB85DBB96C7E}" destId="{F74530CE-F5CF-425E-AFEA-47C24FFCEA14}" srcOrd="1" destOrd="0" presId="urn:microsoft.com/office/officeart/2005/8/layout/list1"/>
    <dgm:cxn modelId="{1D6EBD6B-6D04-4C65-A456-CCBD33F83587}" type="presOf" srcId="{598DC3C8-4D1D-488E-BAFF-78D1512E7217}" destId="{49CD1CA5-B3F0-4BA5-B27A-9FE977CD53DF}" srcOrd="1" destOrd="0" presId="urn:microsoft.com/office/officeart/2005/8/layout/list1"/>
    <dgm:cxn modelId="{78F4554E-039A-4F5C-89A1-A3EA355501E9}" srcId="{2C300398-228F-4326-BE10-1B2AE28FA2C1}" destId="{A2C05C2C-3316-4CA2-99A0-7C86FEA004AD}" srcOrd="1" destOrd="0" parTransId="{335F69B4-BF73-4B9F-87AC-0D3E2AD6A229}" sibTransId="{CB1E4F49-7585-4FCE-8B36-27A32FC9B56E}"/>
    <dgm:cxn modelId="{C662F252-4DB5-4005-BB60-441C924CAE5B}" srcId="{598DC3C8-4D1D-488E-BAFF-78D1512E7217}" destId="{0E4C16A4-C85E-4327-B3D1-D3114A4416E1}" srcOrd="0" destOrd="0" parTransId="{FAE78023-B6C8-471A-B106-09C2608F4290}" sibTransId="{65357BA9-FB4B-4F2B-A6E5-2AA2EB7DD09E}"/>
    <dgm:cxn modelId="{064EB655-C511-4555-B6B0-DB3DEBCBBD9D}" type="presOf" srcId="{9C5A7FDD-F1AE-44D2-857F-77241C16C5B5}" destId="{B69065E7-F4E9-442A-A735-CF1A7BD5BD89}" srcOrd="0" destOrd="0" presId="urn:microsoft.com/office/officeart/2005/8/layout/list1"/>
    <dgm:cxn modelId="{ABAC6456-579C-4B54-80FF-67B95D81F07C}" srcId="{72913925-114F-4C0E-8169-1247B81D0804}" destId="{D839893C-E1F8-4EA1-80AD-C3F3C9859672}" srcOrd="0" destOrd="0" parTransId="{B63EDF33-FD8F-487E-B721-B8996E97C7DE}" sibTransId="{450B8703-42FD-4B36-A23F-DE4F8452C324}"/>
    <dgm:cxn modelId="{7398F47E-F409-4C35-A4C1-D12BB4E10586}" type="presOf" srcId="{2231E4F2-EDE5-4120-8C8E-BA5EC5A4A518}" destId="{AB1CF1A5-3EAE-422A-92F4-A2222E28DCFA}" srcOrd="0" destOrd="0" presId="urn:microsoft.com/office/officeart/2005/8/layout/list1"/>
    <dgm:cxn modelId="{B8476A8E-D462-40A9-AF63-22CAD297AA2B}" srcId="{2C300398-228F-4326-BE10-1B2AE28FA2C1}" destId="{E4FD130A-C55E-4F58-9A41-FB85DBB96C7E}" srcOrd="2" destOrd="0" parTransId="{84EF89B8-C00D-4845-9CAD-A555D91A8573}" sibTransId="{247FC5E8-3046-48B1-B39F-51BEA9B3658B}"/>
    <dgm:cxn modelId="{F5693B92-880B-4234-9661-D4E4320DA60E}" srcId="{2231E4F2-EDE5-4120-8C8E-BA5EC5A4A518}" destId="{C7987355-F134-4659-A62C-40D55B3B18B2}" srcOrd="0" destOrd="0" parTransId="{EAD652FC-B7B8-41D8-96E1-81C8D6A40B28}" sibTransId="{63AD76B7-133E-4E62-9033-019D6EF54BF4}"/>
    <dgm:cxn modelId="{ABF9D09C-FC1B-4AAB-8378-D204F87FA1B1}" type="presOf" srcId="{0E4C16A4-C85E-4327-B3D1-D3114A4416E1}" destId="{866722EA-397F-4356-A740-1BAF2E4CD199}" srcOrd="0" destOrd="0" presId="urn:microsoft.com/office/officeart/2005/8/layout/list1"/>
    <dgm:cxn modelId="{7BAE9BB0-0205-42FC-99FF-94E6BD2FC98A}" srcId="{2C300398-228F-4326-BE10-1B2AE28FA2C1}" destId="{598DC3C8-4D1D-488E-BAFF-78D1512E7217}" srcOrd="0" destOrd="0" parTransId="{C911E2C6-C679-4AFB-A214-F1A869C46FD3}" sibTransId="{9FB49B86-4190-4154-977E-644754E0A5C3}"/>
    <dgm:cxn modelId="{940A23BC-D5AE-4BAD-8091-AD2693D52A87}" srcId="{E4FD130A-C55E-4F58-9A41-FB85DBB96C7E}" destId="{50C73E4A-B055-4318-A81F-2DC6C8B75FDC}" srcOrd="0" destOrd="0" parTransId="{223928E5-D884-4E18-8FC4-BF6228D477D4}" sibTransId="{BC84C5D3-6B7E-463B-B021-36051E53BCE3}"/>
    <dgm:cxn modelId="{E3682EC5-A5FB-49CD-909D-53C37016D435}" type="presOf" srcId="{72913925-114F-4C0E-8169-1247B81D0804}" destId="{6E7D215A-9A4A-4A8E-809A-4A339E5ED6C7}" srcOrd="1" destOrd="0" presId="urn:microsoft.com/office/officeart/2005/8/layout/list1"/>
    <dgm:cxn modelId="{A54B9AC5-D900-49AD-A307-CED269963430}" srcId="{2C300398-228F-4326-BE10-1B2AE28FA2C1}" destId="{72913925-114F-4C0E-8169-1247B81D0804}" srcOrd="4" destOrd="0" parTransId="{3D5AA8B2-FAB8-47F9-848E-8BF025D09DAC}" sibTransId="{0CF6EEB9-01FB-4B92-8D83-6A63F7A9AF09}"/>
    <dgm:cxn modelId="{0D396AD3-8502-4D73-8B52-E309DFDA2597}" type="presOf" srcId="{598DC3C8-4D1D-488E-BAFF-78D1512E7217}" destId="{54ED9632-F45E-4A2C-8A73-9735D7A965B8}" srcOrd="0" destOrd="0" presId="urn:microsoft.com/office/officeart/2005/8/layout/list1"/>
    <dgm:cxn modelId="{56ED03E3-8D2C-4147-8942-4E5440CBDB71}" type="presOf" srcId="{86D0EC80-4EBF-4AD0-9A0A-40BA0FF8DC8C}" destId="{8593D46C-C0CB-408C-B286-794646F46D9B}" srcOrd="0" destOrd="0" presId="urn:microsoft.com/office/officeart/2005/8/layout/list1"/>
    <dgm:cxn modelId="{F2BF1FE9-99CE-4268-A07D-60DACE526730}" type="presOf" srcId="{C584BB0F-2E01-4DE6-BCAD-D5FC73AF2B3A}" destId="{F095CA33-64F4-4106-998A-4CE07EE74B6C}" srcOrd="1" destOrd="0" presId="urn:microsoft.com/office/officeart/2005/8/layout/list1"/>
    <dgm:cxn modelId="{1DF598F1-21BF-49A6-A96F-4C18344E06DF}" type="presOf" srcId="{2C300398-228F-4326-BE10-1B2AE28FA2C1}" destId="{12C26954-479B-46FC-9BE4-05DB655CA5E3}" srcOrd="0" destOrd="0" presId="urn:microsoft.com/office/officeart/2005/8/layout/list1"/>
    <dgm:cxn modelId="{83C964F4-84FD-442F-8E4F-97FEC90EE19A}" srcId="{C584BB0F-2E01-4DE6-BCAD-D5FC73AF2B3A}" destId="{86D0EC80-4EBF-4AD0-9A0A-40BA0FF8DC8C}" srcOrd="0" destOrd="0" parTransId="{5F5C34C6-EB3D-471C-A17D-C6E53C8FA3FF}" sibTransId="{4FE22BD1-A3D7-4A5C-BBDA-B3C543789840}"/>
    <dgm:cxn modelId="{E571B0F8-A75E-48BD-9CBD-A05FF4B947FE}" type="presOf" srcId="{A2C05C2C-3316-4CA2-99A0-7C86FEA004AD}" destId="{A7326E85-4E58-417F-A57E-04898C6AB0F9}" srcOrd="0" destOrd="0" presId="urn:microsoft.com/office/officeart/2005/8/layout/list1"/>
    <dgm:cxn modelId="{CBB319FB-9D21-48A9-B24C-316A8782125C}" type="presOf" srcId="{D839893C-E1F8-4EA1-80AD-C3F3C9859672}" destId="{B73F84F5-C6F6-43ED-9A76-45260D5E1C33}" srcOrd="0" destOrd="0" presId="urn:microsoft.com/office/officeart/2005/8/layout/list1"/>
    <dgm:cxn modelId="{4D0C74FD-0734-404F-97E4-CD991416612B}" type="presOf" srcId="{2231E4F2-EDE5-4120-8C8E-BA5EC5A4A518}" destId="{F70C3F0C-DA52-4BE6-95CC-40BE858C5A67}" srcOrd="1" destOrd="0" presId="urn:microsoft.com/office/officeart/2005/8/layout/list1"/>
    <dgm:cxn modelId="{4B2755E1-CF21-4EB8-9035-E18F3CDF0C34}" type="presParOf" srcId="{12C26954-479B-46FC-9BE4-05DB655CA5E3}" destId="{97FA2D0D-EEE4-4FCA-A6B5-30001305353B}" srcOrd="0" destOrd="0" presId="urn:microsoft.com/office/officeart/2005/8/layout/list1"/>
    <dgm:cxn modelId="{C39ED35A-244B-4325-B597-A11FA373883B}" type="presParOf" srcId="{97FA2D0D-EEE4-4FCA-A6B5-30001305353B}" destId="{54ED9632-F45E-4A2C-8A73-9735D7A965B8}" srcOrd="0" destOrd="0" presId="urn:microsoft.com/office/officeart/2005/8/layout/list1"/>
    <dgm:cxn modelId="{4A7F9458-2276-4EF1-9707-66D140374D8C}" type="presParOf" srcId="{97FA2D0D-EEE4-4FCA-A6B5-30001305353B}" destId="{49CD1CA5-B3F0-4BA5-B27A-9FE977CD53DF}" srcOrd="1" destOrd="0" presId="urn:microsoft.com/office/officeart/2005/8/layout/list1"/>
    <dgm:cxn modelId="{EC416AF7-1D95-4FCD-9FD3-1EC6325EE2FA}" type="presParOf" srcId="{12C26954-479B-46FC-9BE4-05DB655CA5E3}" destId="{71FF8388-4045-4B47-8BFA-1776B79F6498}" srcOrd="1" destOrd="0" presId="urn:microsoft.com/office/officeart/2005/8/layout/list1"/>
    <dgm:cxn modelId="{E5A9928C-40EB-4101-8FF2-4BD87E77F43E}" type="presParOf" srcId="{12C26954-479B-46FC-9BE4-05DB655CA5E3}" destId="{866722EA-397F-4356-A740-1BAF2E4CD199}" srcOrd="2" destOrd="0" presId="urn:microsoft.com/office/officeart/2005/8/layout/list1"/>
    <dgm:cxn modelId="{4432508F-81BF-4B33-AFAF-2C5E0F39ACB8}" type="presParOf" srcId="{12C26954-479B-46FC-9BE4-05DB655CA5E3}" destId="{CEDC6410-05A7-4BCF-8D12-631AB0C768D3}" srcOrd="3" destOrd="0" presId="urn:microsoft.com/office/officeart/2005/8/layout/list1"/>
    <dgm:cxn modelId="{7C6B71D4-DAC5-4775-8813-CB50D01BDFD9}" type="presParOf" srcId="{12C26954-479B-46FC-9BE4-05DB655CA5E3}" destId="{F2FA6688-EB15-4E8F-8820-3693BC671D6B}" srcOrd="4" destOrd="0" presId="urn:microsoft.com/office/officeart/2005/8/layout/list1"/>
    <dgm:cxn modelId="{88E0CEB5-5CA0-496D-B3AE-FEDEDB1E469E}" type="presParOf" srcId="{F2FA6688-EB15-4E8F-8820-3693BC671D6B}" destId="{A7326E85-4E58-417F-A57E-04898C6AB0F9}" srcOrd="0" destOrd="0" presId="urn:microsoft.com/office/officeart/2005/8/layout/list1"/>
    <dgm:cxn modelId="{FE209E31-65C1-4EB5-B478-58479FE3A229}" type="presParOf" srcId="{F2FA6688-EB15-4E8F-8820-3693BC671D6B}" destId="{29C9B930-3B55-433D-A8C1-2641F1D59FA3}" srcOrd="1" destOrd="0" presId="urn:microsoft.com/office/officeart/2005/8/layout/list1"/>
    <dgm:cxn modelId="{03574E7D-D240-4541-A614-5530067772E0}" type="presParOf" srcId="{12C26954-479B-46FC-9BE4-05DB655CA5E3}" destId="{D20B84E3-8313-4B5C-BB9C-E2C648291FD5}" srcOrd="5" destOrd="0" presId="urn:microsoft.com/office/officeart/2005/8/layout/list1"/>
    <dgm:cxn modelId="{6EDA2A7D-029D-465C-ACDD-29935E7B081F}" type="presParOf" srcId="{12C26954-479B-46FC-9BE4-05DB655CA5E3}" destId="{B69065E7-F4E9-442A-A735-CF1A7BD5BD89}" srcOrd="6" destOrd="0" presId="urn:microsoft.com/office/officeart/2005/8/layout/list1"/>
    <dgm:cxn modelId="{F45276F0-4FB9-40D1-8A8B-FF0BEB38F369}" type="presParOf" srcId="{12C26954-479B-46FC-9BE4-05DB655CA5E3}" destId="{47EDF89C-3BF7-4F2E-BCD1-7BEDE70B8797}" srcOrd="7" destOrd="0" presId="urn:microsoft.com/office/officeart/2005/8/layout/list1"/>
    <dgm:cxn modelId="{BA448BE9-683B-49B7-8B41-F4625721B5D7}" type="presParOf" srcId="{12C26954-479B-46FC-9BE4-05DB655CA5E3}" destId="{C88820DA-5519-4293-8ACB-E6E0D3CFDD85}" srcOrd="8" destOrd="0" presId="urn:microsoft.com/office/officeart/2005/8/layout/list1"/>
    <dgm:cxn modelId="{426780A5-47AD-477D-8F70-AECECE582C7A}" type="presParOf" srcId="{C88820DA-5519-4293-8ACB-E6E0D3CFDD85}" destId="{69DF8DCA-26C7-44FF-A492-A17991C9BD2E}" srcOrd="0" destOrd="0" presId="urn:microsoft.com/office/officeart/2005/8/layout/list1"/>
    <dgm:cxn modelId="{4635742B-EF61-4D3F-AE91-6B896E6D8597}" type="presParOf" srcId="{C88820DA-5519-4293-8ACB-E6E0D3CFDD85}" destId="{F74530CE-F5CF-425E-AFEA-47C24FFCEA14}" srcOrd="1" destOrd="0" presId="urn:microsoft.com/office/officeart/2005/8/layout/list1"/>
    <dgm:cxn modelId="{844252BB-6B0E-447D-BB0C-43E0AF0DAFCB}" type="presParOf" srcId="{12C26954-479B-46FC-9BE4-05DB655CA5E3}" destId="{34F99A89-9D36-42E6-A6F3-B221413DE9DE}" srcOrd="9" destOrd="0" presId="urn:microsoft.com/office/officeart/2005/8/layout/list1"/>
    <dgm:cxn modelId="{40C69B10-5E15-44C5-A2D9-46E8BF93E30A}" type="presParOf" srcId="{12C26954-479B-46FC-9BE4-05DB655CA5E3}" destId="{86CAC5FC-2B82-41AB-A439-5758B57AF45C}" srcOrd="10" destOrd="0" presId="urn:microsoft.com/office/officeart/2005/8/layout/list1"/>
    <dgm:cxn modelId="{7317AA0F-5438-499C-AE7C-15B5409765D3}" type="presParOf" srcId="{12C26954-479B-46FC-9BE4-05DB655CA5E3}" destId="{CB7A453B-17B7-43AD-B95F-10443FCEB001}" srcOrd="11" destOrd="0" presId="urn:microsoft.com/office/officeart/2005/8/layout/list1"/>
    <dgm:cxn modelId="{D9EC9DE3-1C25-4019-B126-EE8CDE6D269C}" type="presParOf" srcId="{12C26954-479B-46FC-9BE4-05DB655CA5E3}" destId="{DE8C0470-DD16-4ABF-880E-9DADC5A2D981}" srcOrd="12" destOrd="0" presId="urn:microsoft.com/office/officeart/2005/8/layout/list1"/>
    <dgm:cxn modelId="{F430C3C9-2CBC-494B-847F-BDB6190F9EF3}" type="presParOf" srcId="{DE8C0470-DD16-4ABF-880E-9DADC5A2D981}" destId="{EE961418-CA00-4C61-991C-DB20AE35EAA9}" srcOrd="0" destOrd="0" presId="urn:microsoft.com/office/officeart/2005/8/layout/list1"/>
    <dgm:cxn modelId="{7ABDACD1-6CCF-4E32-8078-0DFC908FFBE1}" type="presParOf" srcId="{DE8C0470-DD16-4ABF-880E-9DADC5A2D981}" destId="{F095CA33-64F4-4106-998A-4CE07EE74B6C}" srcOrd="1" destOrd="0" presId="urn:microsoft.com/office/officeart/2005/8/layout/list1"/>
    <dgm:cxn modelId="{3FDDE467-68E6-4EC5-B396-1E70BD8750CD}" type="presParOf" srcId="{12C26954-479B-46FC-9BE4-05DB655CA5E3}" destId="{66D7F31C-90E5-425A-88DD-FC0AE9352A48}" srcOrd="13" destOrd="0" presId="urn:microsoft.com/office/officeart/2005/8/layout/list1"/>
    <dgm:cxn modelId="{01B89994-EBC4-4595-8BB3-E757FCE2006A}" type="presParOf" srcId="{12C26954-479B-46FC-9BE4-05DB655CA5E3}" destId="{8593D46C-C0CB-408C-B286-794646F46D9B}" srcOrd="14" destOrd="0" presId="urn:microsoft.com/office/officeart/2005/8/layout/list1"/>
    <dgm:cxn modelId="{3866E467-0183-4539-8C9E-BE76755CD5D2}" type="presParOf" srcId="{12C26954-479B-46FC-9BE4-05DB655CA5E3}" destId="{4FCEFA25-29F4-4A5A-9E23-50AA81500749}" srcOrd="15" destOrd="0" presId="urn:microsoft.com/office/officeart/2005/8/layout/list1"/>
    <dgm:cxn modelId="{A2032F8A-40AC-4CED-A650-AE27E52B5811}" type="presParOf" srcId="{12C26954-479B-46FC-9BE4-05DB655CA5E3}" destId="{69BB5E66-74DC-4120-AA53-382050B26856}" srcOrd="16" destOrd="0" presId="urn:microsoft.com/office/officeart/2005/8/layout/list1"/>
    <dgm:cxn modelId="{AFF0051C-BA0A-44B4-A109-6B287D566194}" type="presParOf" srcId="{69BB5E66-74DC-4120-AA53-382050B26856}" destId="{C8C8A0B7-79DD-47EE-BCCC-7221CA8CC36B}" srcOrd="0" destOrd="0" presId="urn:microsoft.com/office/officeart/2005/8/layout/list1"/>
    <dgm:cxn modelId="{B586FAF2-5176-46DD-8583-FE88AD526E01}" type="presParOf" srcId="{69BB5E66-74DC-4120-AA53-382050B26856}" destId="{6E7D215A-9A4A-4A8E-809A-4A339E5ED6C7}" srcOrd="1" destOrd="0" presId="urn:microsoft.com/office/officeart/2005/8/layout/list1"/>
    <dgm:cxn modelId="{C001933D-F8DD-49B6-B087-E7DE2D593910}" type="presParOf" srcId="{12C26954-479B-46FC-9BE4-05DB655CA5E3}" destId="{ACE8FD8E-137F-4464-99B8-F7D1DBAA5E25}" srcOrd="17" destOrd="0" presId="urn:microsoft.com/office/officeart/2005/8/layout/list1"/>
    <dgm:cxn modelId="{DD108476-C9A1-4A8D-AD71-AC31995B6FCB}" type="presParOf" srcId="{12C26954-479B-46FC-9BE4-05DB655CA5E3}" destId="{B73F84F5-C6F6-43ED-9A76-45260D5E1C33}" srcOrd="18" destOrd="0" presId="urn:microsoft.com/office/officeart/2005/8/layout/list1"/>
    <dgm:cxn modelId="{5CF623CF-DE30-44B0-A0A7-A12F6F4C5E24}" type="presParOf" srcId="{12C26954-479B-46FC-9BE4-05DB655CA5E3}" destId="{B19C8930-45F2-4199-910A-33809518B72A}" srcOrd="19" destOrd="0" presId="urn:microsoft.com/office/officeart/2005/8/layout/list1"/>
    <dgm:cxn modelId="{70D01130-CE88-46AE-8A2E-66397B9BC49F}" type="presParOf" srcId="{12C26954-479B-46FC-9BE4-05DB655CA5E3}" destId="{502D91DE-03B0-4497-BC9E-FB38B42CCF6B}" srcOrd="20" destOrd="0" presId="urn:microsoft.com/office/officeart/2005/8/layout/list1"/>
    <dgm:cxn modelId="{7718E321-0F79-4250-8F17-7D817478F257}" type="presParOf" srcId="{502D91DE-03B0-4497-BC9E-FB38B42CCF6B}" destId="{AB1CF1A5-3EAE-422A-92F4-A2222E28DCFA}" srcOrd="0" destOrd="0" presId="urn:microsoft.com/office/officeart/2005/8/layout/list1"/>
    <dgm:cxn modelId="{E95D2A75-0966-40DD-86CC-FDB19E8BE905}" type="presParOf" srcId="{502D91DE-03B0-4497-BC9E-FB38B42CCF6B}" destId="{F70C3F0C-DA52-4BE6-95CC-40BE858C5A67}" srcOrd="1" destOrd="0" presId="urn:microsoft.com/office/officeart/2005/8/layout/list1"/>
    <dgm:cxn modelId="{02BF4F9E-4193-4FE2-BA51-F617CCE03098}" type="presParOf" srcId="{12C26954-479B-46FC-9BE4-05DB655CA5E3}" destId="{B58A5EC5-4EDE-4E89-B172-5CB01AE6FCE3}" srcOrd="21" destOrd="0" presId="urn:microsoft.com/office/officeart/2005/8/layout/list1"/>
    <dgm:cxn modelId="{425A1942-7D1C-4630-B08D-1F5E3EB61422}" type="presParOf" srcId="{12C26954-479B-46FC-9BE4-05DB655CA5E3}" destId="{BC01FB3E-37DB-40EF-BC5A-18DC0E4B639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F92BC-2D18-4BF0-A336-7853B3093B91}">
      <dsp:nvSpPr>
        <dsp:cNvPr id="0" name=""/>
        <dsp:cNvSpPr/>
      </dsp:nvSpPr>
      <dsp:spPr>
        <a:xfrm>
          <a:off x="0" y="391383"/>
          <a:ext cx="5617587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987" tIns="270764" rIns="43598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Which clubs will be distinguished?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New leader opportunities (Area Director or cmte member)</a:t>
          </a:r>
        </a:p>
      </dsp:txBody>
      <dsp:txXfrm>
        <a:off x="0" y="391383"/>
        <a:ext cx="5617587" cy="737100"/>
      </dsp:txXfrm>
    </dsp:sp>
    <dsp:sp modelId="{E5528C63-AE17-4A3C-89DA-4501C9E3DBE2}">
      <dsp:nvSpPr>
        <dsp:cNvPr id="0" name=""/>
        <dsp:cNvSpPr/>
      </dsp:nvSpPr>
      <dsp:spPr>
        <a:xfrm>
          <a:off x="280879" y="199503"/>
          <a:ext cx="39323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32" tIns="0" rIns="14863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Strengths</a:t>
          </a:r>
          <a:endParaRPr lang="en-US" sz="1300" kern="1200"/>
        </a:p>
      </dsp:txBody>
      <dsp:txXfrm>
        <a:off x="299613" y="218237"/>
        <a:ext cx="3894842" cy="346292"/>
      </dsp:txXfrm>
    </dsp:sp>
    <dsp:sp modelId="{106B100E-96C7-44F2-8814-B8C29D727BD7}">
      <dsp:nvSpPr>
        <dsp:cNvPr id="0" name=""/>
        <dsp:cNvSpPr/>
      </dsp:nvSpPr>
      <dsp:spPr>
        <a:xfrm>
          <a:off x="0" y="1390563"/>
          <a:ext cx="5617587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987" tIns="270764" rIns="43598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Club did not get officer training goal or paid 1</a:t>
          </a:r>
          <a:r>
            <a:rPr lang="en-US" sz="1300" kern="1200" baseline="30000"/>
            <a:t>st</a:t>
          </a:r>
          <a:r>
            <a:rPr lang="en-US" sz="1300" kern="1200"/>
            <a:t> round dues late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Clubs without at least 4 new members so far this year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Clubs 12 or under or that dropped below base</a:t>
          </a:r>
        </a:p>
      </dsp:txBody>
      <dsp:txXfrm>
        <a:off x="0" y="1390563"/>
        <a:ext cx="5617587" cy="941850"/>
      </dsp:txXfrm>
    </dsp:sp>
    <dsp:sp modelId="{407E6389-A25F-4378-931D-F8CDD6B7526F}">
      <dsp:nvSpPr>
        <dsp:cNvPr id="0" name=""/>
        <dsp:cNvSpPr/>
      </dsp:nvSpPr>
      <dsp:spPr>
        <a:xfrm>
          <a:off x="280879" y="1198683"/>
          <a:ext cx="39323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32" tIns="0" rIns="14863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Weaknesses</a:t>
          </a:r>
          <a:endParaRPr lang="en-US" sz="1300" kern="1200"/>
        </a:p>
      </dsp:txBody>
      <dsp:txXfrm>
        <a:off x="299613" y="1217417"/>
        <a:ext cx="3894842" cy="346292"/>
      </dsp:txXfrm>
    </dsp:sp>
    <dsp:sp modelId="{E8EA5D3C-F54F-4C34-B758-5F954F82BC94}">
      <dsp:nvSpPr>
        <dsp:cNvPr id="0" name=""/>
        <dsp:cNvSpPr/>
      </dsp:nvSpPr>
      <dsp:spPr>
        <a:xfrm>
          <a:off x="0" y="2594493"/>
          <a:ext cx="5617587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987" tIns="270764" rIns="43598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Engaged club officers that expect to be distinguished (but not quite there)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New leaders (Area Director or cmte member)</a:t>
          </a:r>
        </a:p>
      </dsp:txBody>
      <dsp:txXfrm>
        <a:off x="0" y="2594493"/>
        <a:ext cx="5617587" cy="921375"/>
      </dsp:txXfrm>
    </dsp:sp>
    <dsp:sp modelId="{9966DD0D-AFB9-4674-A5ED-25E770CCE210}">
      <dsp:nvSpPr>
        <dsp:cNvPr id="0" name=""/>
        <dsp:cNvSpPr/>
      </dsp:nvSpPr>
      <dsp:spPr>
        <a:xfrm>
          <a:off x="280879" y="2402613"/>
          <a:ext cx="39323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32" tIns="0" rIns="14863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Opportunities</a:t>
          </a:r>
          <a:endParaRPr lang="en-US" sz="1300" kern="1200"/>
        </a:p>
      </dsp:txBody>
      <dsp:txXfrm>
        <a:off x="299613" y="2421347"/>
        <a:ext cx="3894842" cy="346292"/>
      </dsp:txXfrm>
    </dsp:sp>
    <dsp:sp modelId="{0C83A6AF-0961-40CD-98FD-B8A49E6860C1}">
      <dsp:nvSpPr>
        <dsp:cNvPr id="0" name=""/>
        <dsp:cNvSpPr/>
      </dsp:nvSpPr>
      <dsp:spPr>
        <a:xfrm>
          <a:off x="0" y="3777948"/>
          <a:ext cx="5617587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987" tIns="270764" rIns="43598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Clubs not meeting, not communicating, low or no dues from Oct, didn’t attend training</a:t>
          </a:r>
        </a:p>
      </dsp:txBody>
      <dsp:txXfrm>
        <a:off x="0" y="3777948"/>
        <a:ext cx="5617587" cy="716625"/>
      </dsp:txXfrm>
    </dsp:sp>
    <dsp:sp modelId="{8A2610B9-6F90-42A5-A70C-0BA28CE89330}">
      <dsp:nvSpPr>
        <dsp:cNvPr id="0" name=""/>
        <dsp:cNvSpPr/>
      </dsp:nvSpPr>
      <dsp:spPr>
        <a:xfrm>
          <a:off x="280879" y="3586068"/>
          <a:ext cx="39323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32" tIns="0" rIns="14863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Threats</a:t>
          </a:r>
          <a:endParaRPr lang="en-US" sz="1300" kern="1200"/>
        </a:p>
      </dsp:txBody>
      <dsp:txXfrm>
        <a:off x="299613" y="3604802"/>
        <a:ext cx="389484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7D0E5-FDF8-4970-A232-825EBAC87801}">
      <dsp:nvSpPr>
        <dsp:cNvPr id="0" name=""/>
        <dsp:cNvSpPr/>
      </dsp:nvSpPr>
      <dsp:spPr>
        <a:xfrm>
          <a:off x="0" y="0"/>
          <a:ext cx="3617827" cy="110272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Green = 3 minutes</a:t>
          </a:r>
        </a:p>
      </dsp:txBody>
      <dsp:txXfrm>
        <a:off x="53831" y="53831"/>
        <a:ext cx="3510165" cy="995063"/>
      </dsp:txXfrm>
    </dsp:sp>
    <dsp:sp modelId="{723CCA66-D6AB-4CFE-99D3-B931CC00485E}">
      <dsp:nvSpPr>
        <dsp:cNvPr id="0" name=""/>
        <dsp:cNvSpPr/>
      </dsp:nvSpPr>
      <dsp:spPr>
        <a:xfrm>
          <a:off x="0" y="1206794"/>
          <a:ext cx="3617827" cy="1102725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highlight>
                <a:srgbClr val="FFFF00"/>
              </a:highlight>
            </a:rPr>
            <a:t>Yellow – 4 minutes</a:t>
          </a:r>
        </a:p>
      </dsp:txBody>
      <dsp:txXfrm>
        <a:off x="53831" y="1260625"/>
        <a:ext cx="3510165" cy="995063"/>
      </dsp:txXfrm>
    </dsp:sp>
    <dsp:sp modelId="{A64A9600-AED4-4F85-A0E4-87E5C0317648}">
      <dsp:nvSpPr>
        <dsp:cNvPr id="0" name=""/>
        <dsp:cNvSpPr/>
      </dsp:nvSpPr>
      <dsp:spPr>
        <a:xfrm>
          <a:off x="0" y="2393039"/>
          <a:ext cx="3617827" cy="110272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highlight>
                <a:srgbClr val="FF0000"/>
              </a:highlight>
            </a:rPr>
            <a:t>Red – 5 minutes (finish!)</a:t>
          </a:r>
        </a:p>
      </dsp:txBody>
      <dsp:txXfrm>
        <a:off x="53831" y="2446870"/>
        <a:ext cx="3510165" cy="995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43EB7-E81B-4B11-B964-A2FC05C6B193}">
      <dsp:nvSpPr>
        <dsp:cNvPr id="0" name=""/>
        <dsp:cNvSpPr/>
      </dsp:nvSpPr>
      <dsp:spPr>
        <a:xfrm rot="5400000">
          <a:off x="3036634" y="1392100"/>
          <a:ext cx="1705108" cy="366041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Do you commit to being Distinguished?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Plan to recognize &amp; celebrate success</a:t>
          </a:r>
        </a:p>
      </dsp:txBody>
      <dsp:txXfrm rot="-5400000">
        <a:off x="2058983" y="2452989"/>
        <a:ext cx="3577175" cy="1538634"/>
      </dsp:txXfrm>
    </dsp:sp>
    <dsp:sp modelId="{AB66CF7C-947E-4CCF-B584-51302DD03DE8}">
      <dsp:nvSpPr>
        <dsp:cNvPr id="0" name=""/>
        <dsp:cNvSpPr/>
      </dsp:nvSpPr>
      <dsp:spPr>
        <a:xfrm>
          <a:off x="0" y="2218991"/>
          <a:ext cx="2058982" cy="21132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Execute your plan to be Distinguished</a:t>
          </a:r>
          <a:endParaRPr lang="en-US" sz="2000" kern="1200" dirty="0"/>
        </a:p>
      </dsp:txBody>
      <dsp:txXfrm>
        <a:off x="100511" y="2319502"/>
        <a:ext cx="1857960" cy="1912252"/>
      </dsp:txXfrm>
    </dsp:sp>
    <dsp:sp modelId="{3701E563-F9B0-456D-8D87-2438F8883BB0}">
      <dsp:nvSpPr>
        <dsp:cNvPr id="0" name=""/>
        <dsp:cNvSpPr/>
      </dsp:nvSpPr>
      <dsp:spPr>
        <a:xfrm rot="5400000">
          <a:off x="3043878" y="-712653"/>
          <a:ext cx="1690619" cy="366041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What will you spend your valuable time on during last 4-5 weeks? Who will help?</a:t>
          </a:r>
        </a:p>
      </dsp:txBody>
      <dsp:txXfrm rot="-5400000">
        <a:off x="2058982" y="354772"/>
        <a:ext cx="3577883" cy="1525561"/>
      </dsp:txXfrm>
    </dsp:sp>
    <dsp:sp modelId="{6B6BE243-5967-4191-8A14-041B285CAC3F}">
      <dsp:nvSpPr>
        <dsp:cNvPr id="0" name=""/>
        <dsp:cNvSpPr/>
      </dsp:nvSpPr>
      <dsp:spPr>
        <a:xfrm>
          <a:off x="0" y="0"/>
          <a:ext cx="2058982" cy="21132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Know your SWOT’s</a:t>
          </a:r>
          <a:endParaRPr lang="en-US" sz="2200" kern="1200" dirty="0"/>
        </a:p>
      </dsp:txBody>
      <dsp:txXfrm>
        <a:off x="100511" y="100511"/>
        <a:ext cx="1857960" cy="1912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722EA-397F-4356-A740-1BAF2E4CD199}">
      <dsp:nvSpPr>
        <dsp:cNvPr id="0" name=""/>
        <dsp:cNvSpPr/>
      </dsp:nvSpPr>
      <dsp:spPr>
        <a:xfrm>
          <a:off x="0" y="297906"/>
          <a:ext cx="8735525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974" tIns="229108" rIns="67797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linkClick xmlns:r="http://schemas.openxmlformats.org/officeDocument/2006/relationships" r:id="rId1"/>
            </a:rPr>
            <a:t>https://www.toastmasters.org/-/media/files/department-documents/district-documents/222-district-leadership-handbook.ashx</a:t>
          </a:r>
          <a:endParaRPr lang="en-US" sz="1100" kern="1200" dirty="0"/>
        </a:p>
      </dsp:txBody>
      <dsp:txXfrm>
        <a:off x="0" y="297906"/>
        <a:ext cx="8735525" cy="606375"/>
      </dsp:txXfrm>
    </dsp:sp>
    <dsp:sp modelId="{49CD1CA5-B3F0-4BA5-B27A-9FE977CD53DF}">
      <dsp:nvSpPr>
        <dsp:cNvPr id="0" name=""/>
        <dsp:cNvSpPr/>
      </dsp:nvSpPr>
      <dsp:spPr>
        <a:xfrm>
          <a:off x="427896" y="59977"/>
          <a:ext cx="611486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27" tIns="0" rIns="23112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Your District Leadership Handbook</a:t>
          </a:r>
        </a:p>
      </dsp:txBody>
      <dsp:txXfrm>
        <a:off x="443748" y="75829"/>
        <a:ext cx="6083163" cy="293016"/>
      </dsp:txXfrm>
    </dsp:sp>
    <dsp:sp modelId="{B69065E7-F4E9-442A-A735-CF1A7BD5BD89}">
      <dsp:nvSpPr>
        <dsp:cNvPr id="0" name=""/>
        <dsp:cNvSpPr/>
      </dsp:nvSpPr>
      <dsp:spPr>
        <a:xfrm>
          <a:off x="0" y="1117163"/>
          <a:ext cx="8735525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974" tIns="229108" rIns="67797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linkClick xmlns:r="http://schemas.openxmlformats.org/officeDocument/2006/relationships" r:id="rId2"/>
            </a:rPr>
            <a:t>https://www.toastmasters.org/~/media/7866C9E5B1214109A857B40AF76BB79B.ashx</a:t>
          </a:r>
          <a:endParaRPr lang="en-US" sz="1100" kern="1200" dirty="0"/>
        </a:p>
      </dsp:txBody>
      <dsp:txXfrm>
        <a:off x="0" y="1117163"/>
        <a:ext cx="8735525" cy="459112"/>
      </dsp:txXfrm>
    </dsp:sp>
    <dsp:sp modelId="{29C9B930-3B55-433D-A8C1-2641F1D59FA3}">
      <dsp:nvSpPr>
        <dsp:cNvPr id="0" name=""/>
        <dsp:cNvSpPr/>
      </dsp:nvSpPr>
      <dsp:spPr>
        <a:xfrm>
          <a:off x="436776" y="963681"/>
          <a:ext cx="611486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27" tIns="0" rIns="23112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District Strategies</a:t>
          </a:r>
        </a:p>
      </dsp:txBody>
      <dsp:txXfrm>
        <a:off x="452628" y="979533"/>
        <a:ext cx="6083163" cy="293016"/>
      </dsp:txXfrm>
    </dsp:sp>
    <dsp:sp modelId="{86CAC5FC-2B82-41AB-A439-5758B57AF45C}">
      <dsp:nvSpPr>
        <dsp:cNvPr id="0" name=""/>
        <dsp:cNvSpPr/>
      </dsp:nvSpPr>
      <dsp:spPr>
        <a:xfrm>
          <a:off x="0" y="1806913"/>
          <a:ext cx="8735525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974" tIns="229108" rIns="67797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linkClick xmlns:r="http://schemas.openxmlformats.org/officeDocument/2006/relationships" r:id="rId2"/>
            </a:rPr>
            <a:t>https://www.toastmasters.org/-/media/files/department-documents/club-documents/1158-how-to-rebuild-a-toastmasters-club.ashx</a:t>
          </a:r>
          <a:endParaRPr lang="en-US" sz="1100" kern="1200" dirty="0"/>
        </a:p>
      </dsp:txBody>
      <dsp:txXfrm>
        <a:off x="0" y="1806913"/>
        <a:ext cx="8735525" cy="606375"/>
      </dsp:txXfrm>
    </dsp:sp>
    <dsp:sp modelId="{F74530CE-F5CF-425E-AFEA-47C24FFCEA14}">
      <dsp:nvSpPr>
        <dsp:cNvPr id="0" name=""/>
        <dsp:cNvSpPr/>
      </dsp:nvSpPr>
      <dsp:spPr>
        <a:xfrm>
          <a:off x="436776" y="1644553"/>
          <a:ext cx="611486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27" tIns="0" rIns="23112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How to Rebuild a  Toastmasters Club</a:t>
          </a:r>
        </a:p>
      </dsp:txBody>
      <dsp:txXfrm>
        <a:off x="452628" y="1660405"/>
        <a:ext cx="6083163" cy="293016"/>
      </dsp:txXfrm>
    </dsp:sp>
    <dsp:sp modelId="{8593D46C-C0CB-408C-B286-794646F46D9B}">
      <dsp:nvSpPr>
        <dsp:cNvPr id="0" name=""/>
        <dsp:cNvSpPr/>
      </dsp:nvSpPr>
      <dsp:spPr>
        <a:xfrm>
          <a:off x="0" y="2635048"/>
          <a:ext cx="8735525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974" tIns="229108" rIns="67797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linkClick xmlns:r="http://schemas.openxmlformats.org/officeDocument/2006/relationships" r:id="rId3"/>
            </a:rPr>
            <a:t>http://dashboards.toastmasters.org/</a:t>
          </a:r>
          <a:endParaRPr lang="en-US" sz="1100" kern="1200" dirty="0"/>
        </a:p>
      </dsp:txBody>
      <dsp:txXfrm>
        <a:off x="0" y="2635048"/>
        <a:ext cx="8735525" cy="459112"/>
      </dsp:txXfrm>
    </dsp:sp>
    <dsp:sp modelId="{F095CA33-64F4-4106-998A-4CE07EE74B6C}">
      <dsp:nvSpPr>
        <dsp:cNvPr id="0" name=""/>
        <dsp:cNvSpPr/>
      </dsp:nvSpPr>
      <dsp:spPr>
        <a:xfrm>
          <a:off x="436776" y="2472688"/>
          <a:ext cx="611486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27" tIns="0" rIns="23112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Distinguished Performance Reports</a:t>
          </a:r>
        </a:p>
      </dsp:txBody>
      <dsp:txXfrm>
        <a:off x="452628" y="2488540"/>
        <a:ext cx="6083163" cy="293016"/>
      </dsp:txXfrm>
    </dsp:sp>
    <dsp:sp modelId="{B73F84F5-C6F6-43ED-9A76-45260D5E1C33}">
      <dsp:nvSpPr>
        <dsp:cNvPr id="0" name=""/>
        <dsp:cNvSpPr/>
      </dsp:nvSpPr>
      <dsp:spPr>
        <a:xfrm>
          <a:off x="0" y="3315921"/>
          <a:ext cx="8735525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974" tIns="229108" rIns="67797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linkClick xmlns:r="http://schemas.openxmlformats.org/officeDocument/2006/relationships" r:id="rId4"/>
            </a:rPr>
            <a:t>https://www.toastmasters.org/-/media/4079385a4333474aa94f85866e4243f1.ashx</a:t>
          </a:r>
          <a:endParaRPr lang="en-US" sz="1100" kern="1200" dirty="0"/>
        </a:p>
      </dsp:txBody>
      <dsp:txXfrm>
        <a:off x="0" y="3315921"/>
        <a:ext cx="8735525" cy="459112"/>
      </dsp:txXfrm>
    </dsp:sp>
    <dsp:sp modelId="{6E7D215A-9A4A-4A8E-809A-4A339E5ED6C7}">
      <dsp:nvSpPr>
        <dsp:cNvPr id="0" name=""/>
        <dsp:cNvSpPr/>
      </dsp:nvSpPr>
      <dsp:spPr>
        <a:xfrm>
          <a:off x="436776" y="3153561"/>
          <a:ext cx="611486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27" tIns="0" rIns="23112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Dues Renewals Resources</a:t>
          </a:r>
        </a:p>
      </dsp:txBody>
      <dsp:txXfrm>
        <a:off x="452628" y="3169413"/>
        <a:ext cx="6083163" cy="293016"/>
      </dsp:txXfrm>
    </dsp:sp>
    <dsp:sp modelId="{BC01FB3E-37DB-40EF-BC5A-18DC0E4B6396}">
      <dsp:nvSpPr>
        <dsp:cNvPr id="0" name=""/>
        <dsp:cNvSpPr/>
      </dsp:nvSpPr>
      <dsp:spPr>
        <a:xfrm>
          <a:off x="0" y="3996793"/>
          <a:ext cx="8735525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974" tIns="229108" rIns="67797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hlinkClick xmlns:r="http://schemas.openxmlformats.org/officeDocument/2006/relationships" r:id="rId5"/>
            </a:rPr>
            <a:t>https://www.toastmasters.org/-/media/files/department-documents/district-documents/1490-toastmasters-international-district-recognition-program.ashx</a:t>
          </a:r>
          <a:endParaRPr lang="en-US" sz="1100" kern="1200" dirty="0"/>
        </a:p>
      </dsp:txBody>
      <dsp:txXfrm>
        <a:off x="0" y="3996793"/>
        <a:ext cx="8735525" cy="606375"/>
      </dsp:txXfrm>
    </dsp:sp>
    <dsp:sp modelId="{F70C3F0C-DA52-4BE6-95CC-40BE858C5A67}">
      <dsp:nvSpPr>
        <dsp:cNvPr id="0" name=""/>
        <dsp:cNvSpPr/>
      </dsp:nvSpPr>
      <dsp:spPr>
        <a:xfrm>
          <a:off x="436776" y="3834433"/>
          <a:ext cx="611486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27" tIns="0" rIns="23112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District Recognition Program </a:t>
          </a:r>
        </a:p>
      </dsp:txBody>
      <dsp:txXfrm>
        <a:off x="452628" y="3850285"/>
        <a:ext cx="6083163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2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everyone to ask questions via CHAT  - Kari will announce questions or comments to the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7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8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00400"/>
            <a:ext cx="6858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95570"/>
            <a:ext cx="6858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oastmasters International">
            <a:extLst>
              <a:ext uri="{FF2B5EF4-FFF2-40B4-BE49-F238E27FC236}">
                <a16:creationId xmlns:a16="http://schemas.microsoft.com/office/drawing/2014/main" id="{C494A6F7-4469-E346-9A15-0B03CF263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0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6492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1"/>
            <a:ext cx="4123707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0"/>
            <a:ext cx="4123707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1658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0"/>
            <a:ext cx="4123707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419100"/>
            <a:ext cx="4121658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3" name="Picture 12" descr="Toastmasters International">
            <a:extLst>
              <a:ext uri="{FF2B5EF4-FFF2-40B4-BE49-F238E27FC236}">
                <a16:creationId xmlns:a16="http://schemas.microsoft.com/office/drawing/2014/main" id="{D984B6F2-BD5B-6C47-8C0D-EB720C0B8052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B54CCAB-F9FC-3140-89B0-FAD680582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5" name="Picture 14" descr="Toastmasters International">
            <a:extLst>
              <a:ext uri="{FF2B5EF4-FFF2-40B4-BE49-F238E27FC236}">
                <a16:creationId xmlns:a16="http://schemas.microsoft.com/office/drawing/2014/main" id="{B709A71D-E86F-3841-848D-B1084F157369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8405AB4-43EA-5745-9810-C23CA8DD8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165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419100"/>
            <a:ext cx="4121658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 descr="Toastmasters International">
            <a:extLst>
              <a:ext uri="{FF2B5EF4-FFF2-40B4-BE49-F238E27FC236}">
                <a16:creationId xmlns:a16="http://schemas.microsoft.com/office/drawing/2014/main" id="{2CE55389-7C77-904D-A8D8-BC45361CE72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356D9C-1223-8F44-BF69-9A7A011BF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144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144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363548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5228969" y="785113"/>
            <a:ext cx="3255380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4787758" y="3097411"/>
            <a:ext cx="4147792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pic>
        <p:nvPicPr>
          <p:cNvPr id="36" name="Picture 35" descr="Toastmasters International">
            <a:extLst>
              <a:ext uri="{FF2B5EF4-FFF2-40B4-BE49-F238E27FC236}">
                <a16:creationId xmlns:a16="http://schemas.microsoft.com/office/drawing/2014/main" id="{8BF72C14-AE7D-DC4A-864E-D7EBA7E53E6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2EA27E51-0793-E544-8591-FBA57276E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83089892-FC3F-DE4B-905F-F865C80D4D7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C4E626-BB8B-6348-B61F-686CC93DCCCC}"/>
              </a:ext>
            </a:extLst>
          </p:cNvPr>
          <p:cNvGrpSpPr/>
          <p:nvPr userDrawn="1"/>
        </p:nvGrpSpPr>
        <p:grpSpPr>
          <a:xfrm>
            <a:off x="5228969" y="1900357"/>
            <a:ext cx="3255264" cy="868101"/>
            <a:chOff x="6794478" y="3327719"/>
            <a:chExt cx="4340506" cy="86810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BA68D4-AE5B-8C4A-BF38-7CF918AA2656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0C364BB-680C-6240-8CA0-D2553DA18F14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A347933-437F-A14E-AC39-0FB26BE82589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762A448-4595-7D4F-B69B-9AF39DB63FA1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286116F-D63B-F642-8669-03431C9160A6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itle 1">
              <a:extLst>
                <a:ext uri="{FF2B5EF4-FFF2-40B4-BE49-F238E27FC236}">
                  <a16:creationId xmlns:a16="http://schemas.microsoft.com/office/drawing/2014/main" id="{F5728252-E5B7-3041-8C08-82EB643192E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664024AC-718D-F549-8AE2-699DDB6F868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01015F97-DA01-E541-BB59-426C36A161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Title 1">
              <a:extLst>
                <a:ext uri="{FF2B5EF4-FFF2-40B4-BE49-F238E27FC236}">
                  <a16:creationId xmlns:a16="http://schemas.microsoft.com/office/drawing/2014/main" id="{8C2BEE27-FBCB-E64B-9D9A-E9FA1942009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BDEC0F33-BDB9-FA40-BC6C-1DE0B079BC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48444-4B07-B044-ACC3-CF2ABB51A949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00400"/>
            <a:ext cx="6858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95570"/>
            <a:ext cx="6858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D653AE7-8FAF-5843-8098-5741B2400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4060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06867"/>
            <a:ext cx="6858000" cy="208456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358503"/>
            <a:ext cx="6858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Toastmasters International">
            <a:extLst>
              <a:ext uri="{FF2B5EF4-FFF2-40B4-BE49-F238E27FC236}">
                <a16:creationId xmlns:a16="http://schemas.microsoft.com/office/drawing/2014/main" id="{12FB5AA5-B53D-B449-A680-015427A66CA4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A328B8-6E37-7446-9BC7-6180D95BFCB3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2571DF-71AA-4440-B3A3-E8860BAC2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1CCC52-C97D-9147-B3F2-F76FA1B258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06867"/>
            <a:ext cx="6858000" cy="208456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7752C60-69DE-9842-A9F7-1CA8388F22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358503"/>
            <a:ext cx="6858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450" y="1520042"/>
            <a:ext cx="8735525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535081"/>
            <a:ext cx="4231386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535081"/>
            <a:ext cx="42291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8451" y="1222717"/>
            <a:ext cx="423138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451" y="2046629"/>
            <a:ext cx="4231386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2589" y="1222717"/>
            <a:ext cx="423138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12589" y="2046629"/>
            <a:ext cx="4231386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2005584"/>
            <a:ext cx="24003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2011680"/>
            <a:ext cx="24003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981201"/>
            <a:ext cx="24003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62200"/>
            <a:ext cx="2057400" cy="304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2362200"/>
            <a:ext cx="2057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2362200"/>
            <a:ext cx="2057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08850D-4BB6-9B4A-BD38-F67B372135E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FEFAAFB2-F085-7C45-83CA-83440B4330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38144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B2C76A9-8A29-1749-877C-EB0951145D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8144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chemeClr val="accent4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E1DDEA7-4636-4B44-A778-339D624AE4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61588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7C3B7E9B-5A32-3946-B082-6F9840B8FBF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31887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05E9A03-A7A7-B146-AEDC-7002E190CA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887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chemeClr val="accent4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A27905D-FDD1-A047-991C-F38E660891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5331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BBE3524F-1768-544A-A0EE-1D48EF57EDC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46327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57EF7F8-61F7-EC4A-A4D5-6E4FF0955A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6327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chemeClr val="accent4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42BA01-C144-4E4E-83D8-A7F03B7E55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9771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BB70D1-0EB6-DD49-8FD2-223012A14359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34E530-1F84-824F-A028-D69E97EA42DE}"/>
              </a:ext>
            </a:extLst>
          </p:cNvPr>
          <p:cNvSpPr/>
          <p:nvPr userDrawn="1"/>
        </p:nvSpPr>
        <p:spPr>
          <a:xfrm>
            <a:off x="-1" y="6212926"/>
            <a:ext cx="9144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8A999C-0087-BC45-BE3A-07CB596C3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C6560A38-A704-1643-95E2-903AED7EF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90A785-D26A-7E4C-86A1-21F3791B8D40}"/>
              </a:ext>
            </a:extLst>
          </p:cNvPr>
          <p:cNvSpPr/>
          <p:nvPr userDrawn="1"/>
        </p:nvSpPr>
        <p:spPr>
          <a:xfrm>
            <a:off x="2656068" y="1066800"/>
            <a:ext cx="5293237" cy="4273994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C2BD87-F8DD-AB4C-9DF5-6C08C071ED14}"/>
              </a:ext>
            </a:extLst>
          </p:cNvPr>
          <p:cNvSpPr/>
          <p:nvPr userDrawn="1"/>
        </p:nvSpPr>
        <p:spPr>
          <a:xfrm>
            <a:off x="1194695" y="1600200"/>
            <a:ext cx="2333624" cy="3159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303784E8-B995-BE4F-A2A3-1E92259D3B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4695" y="1600200"/>
            <a:ext cx="2333625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F454C8B4-8754-834B-AB87-949DA810BF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3799" y="2106202"/>
            <a:ext cx="4010025" cy="11909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B8154948-30E9-9447-AB8B-339EAE09B2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3799" y="3352800"/>
            <a:ext cx="4010025" cy="381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533490-F6B7-8E4E-A459-4FCF4FBEDC90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1A26D-EB33-8F4E-A7C1-B115F0C7D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C53AC068-BC9E-984C-A35F-5DC6B5D82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1"/>
            <a:ext cx="4123707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50" y="1520042"/>
            <a:ext cx="8735525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1658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0"/>
            <a:ext cx="4123707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419100"/>
            <a:ext cx="4121658" cy="54483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F07589F-E1F7-7E41-A94A-40F97A209CB2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B1453C-651F-3C43-80D2-B2F170E37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7999B02-0C59-D045-800E-22426F3B9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A30F4F-8A63-D94E-9433-0A3387B80543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165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419100"/>
            <a:ext cx="4121658" cy="54483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81ED123-D24E-E74C-B4BD-8BAD52344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92B85E-520F-534A-9234-D1DA942EA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144000" cy="50840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C2C183-B8EF-4146-BBB7-86F4368F33CF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304802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1"/>
            <a:ext cx="9144000" cy="571499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535081"/>
            <a:ext cx="4231386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535081"/>
            <a:ext cx="42291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8451" y="1361863"/>
            <a:ext cx="423138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451" y="2185775"/>
            <a:ext cx="4231386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2589" y="1361863"/>
            <a:ext cx="423138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12589" y="2185775"/>
            <a:ext cx="4231386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2005584"/>
            <a:ext cx="24003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2011681"/>
            <a:ext cx="24003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981201"/>
            <a:ext cx="24003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62200"/>
            <a:ext cx="2057400" cy="30480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2362200"/>
            <a:ext cx="2057400" cy="30480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2362200"/>
            <a:ext cx="2057400" cy="30480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9144" y="6212926"/>
            <a:ext cx="9162288" cy="645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2656068" y="1066800"/>
            <a:ext cx="5293237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194695" y="1600200"/>
            <a:ext cx="2333624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4695" y="1600200"/>
            <a:ext cx="2333625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3799" y="2106202"/>
            <a:ext cx="4010025" cy="11909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799" y="3352800"/>
            <a:ext cx="4010025" cy="381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0" name="Picture 9" descr="Toastmasters International">
            <a:extLst>
              <a:ext uri="{FF2B5EF4-FFF2-40B4-BE49-F238E27FC236}">
                <a16:creationId xmlns:a16="http://schemas.microsoft.com/office/drawing/2014/main" id="{4F8957F8-88CE-0E4A-A39E-C800B4D5E06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321C28C-29CE-2D45-873A-A95DCCDA22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38144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8144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61588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31887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887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5331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46327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6327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9771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23CD83-E399-FE4A-9937-DAECDAC84F0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rgbClr val="00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37" y="1598532"/>
            <a:ext cx="8735526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oastmasters International">
            <a:extLst>
              <a:ext uri="{FF2B5EF4-FFF2-40B4-BE49-F238E27FC236}">
                <a16:creationId xmlns:a16="http://schemas.microsoft.com/office/drawing/2014/main" id="{15BDFDEE-D33D-9C4B-9902-6C99688EE39C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0" userDrawn="1">
          <p15:clr>
            <a:srgbClr val="F26B43"/>
          </p15:clr>
        </p15:guide>
        <p15:guide id="3" pos="558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26" userDrawn="1">
          <p15:clr>
            <a:srgbClr val="F26B43"/>
          </p15:clr>
        </p15:guide>
        <p15:guide id="8" pos="5634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9B1475-D9FA-2D4C-95BD-56F965914856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1" y="6212926"/>
            <a:ext cx="9144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37" y="1598532"/>
            <a:ext cx="8735526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D5FEF2E-F680-A745-A671-574F04AC220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0" userDrawn="1">
          <p15:clr>
            <a:srgbClr val="F26B43"/>
          </p15:clr>
        </p15:guide>
        <p15:guide id="3" pos="558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26" userDrawn="1">
          <p15:clr>
            <a:srgbClr val="F26B43"/>
          </p15:clr>
        </p15:guide>
        <p15:guide id="8" pos="5634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vanessajaye.blogspot.com/2010_05_01_archiv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hnrogers960.blogspot.com/2013/02/the-abc-of-managing-expectations-alway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engineermadhawa.blogspot.com/2016/11/inputs-for-identification-of-risks-and-opportunitie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4A5BA-AFBB-7B49-B8E0-FE7BCC6F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District 6 DEC!</a:t>
            </a:r>
          </a:p>
        </p:txBody>
      </p:sp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B4367004-FE2F-F049-B27B-2158E81631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192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Conclusion: Your Next Steps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B22CE5-A131-4AE5-ACE7-852040567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5332" y="1535081"/>
            <a:ext cx="2760218" cy="43323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Next Session: </a:t>
            </a:r>
          </a:p>
          <a:p>
            <a:pPr marL="0" indent="0">
              <a:buNone/>
            </a:pPr>
            <a:r>
              <a:rPr lang="en-US" b="1" dirty="0"/>
              <a:t>Finding New Leaders/</a:t>
            </a:r>
            <a:br>
              <a:rPr lang="en-US" b="1" dirty="0"/>
            </a:br>
            <a:r>
              <a:rPr lang="en-US" b="1" u="sng" dirty="0"/>
              <a:t>Success</a:t>
            </a:r>
            <a:r>
              <a:rPr lang="en-US" b="1" dirty="0"/>
              <a:t>ion Planning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(Kari’s session)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8A5675-3292-4318-82C6-EE50D7FDEB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7295015"/>
              </p:ext>
            </p:extLst>
          </p:nvPr>
        </p:nvGraphicFramePr>
        <p:xfrm>
          <a:off x="230468" y="1262840"/>
          <a:ext cx="5719395" cy="433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3942-E56D-4E25-896A-3394EA5C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76730F-F986-44CE-BAB1-708CEC75D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548145"/>
              </p:ext>
            </p:extLst>
          </p:nvPr>
        </p:nvGraphicFramePr>
        <p:xfrm>
          <a:off x="137429" y="1076158"/>
          <a:ext cx="8735525" cy="47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29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9E5D5BB-B8AF-42E2-9A92-0B40AE75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95773"/>
            <a:ext cx="4123707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Finish Strong!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288D1-A5A4-4C52-BBA8-FBF8B6A55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1"/>
            <a:ext cx="4123707" cy="4332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You can do it!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Thank you leaders!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A picture containing pair, board, man, game&#10;&#10;Description automatically generated">
            <a:extLst>
              <a:ext uri="{FF2B5EF4-FFF2-40B4-BE49-F238E27FC236}">
                <a16:creationId xmlns:a16="http://schemas.microsoft.com/office/drawing/2014/main" id="{E6F762D4-1324-4990-A4B4-F472202FC1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4644009" y="0"/>
            <a:ext cx="4430268" cy="6217920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5359E8-5808-4582-B70F-8F590F2C2E5D}"/>
              </a:ext>
            </a:extLst>
          </p:cNvPr>
          <p:cNvSpPr txBox="1"/>
          <p:nvPr/>
        </p:nvSpPr>
        <p:spPr>
          <a:xfrm>
            <a:off x="6499534" y="6017865"/>
            <a:ext cx="25747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vanessajaye.blogspot.com/2010_05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District 6 Executive Council</a:t>
            </a:r>
            <a:br>
              <a:rPr lang="en-US" sz="3100" dirty="0"/>
            </a:br>
            <a:r>
              <a:rPr lang="en-US" sz="3100" dirty="0"/>
              <a:t>Area &amp; Division Director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23, 2020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B49-3275-304E-93C5-D45AEE032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Finishing Strong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18C5-6FAE-1E4A-B76E-5C27E234D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01" y="4195570"/>
            <a:ext cx="7374699" cy="14661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Working Your Plan to the Finish</a:t>
            </a:r>
          </a:p>
          <a:p>
            <a:r>
              <a:rPr lang="en-US" dirty="0"/>
              <a:t>Becoming Distinguished!</a:t>
            </a:r>
          </a:p>
          <a:p>
            <a:endParaRPr lang="en-US" dirty="0"/>
          </a:p>
          <a:p>
            <a:r>
              <a:rPr lang="en-US" dirty="0"/>
              <a:t>2020-2021 District Trainers: Kari Barlas &amp; Pat Croal</a:t>
            </a:r>
          </a:p>
        </p:txBody>
      </p:sp>
    </p:spTree>
    <p:extLst>
      <p:ext uri="{BB962C8B-B14F-4D97-AF65-F5344CB8AC3E}">
        <p14:creationId xmlns:p14="http://schemas.microsoft.com/office/powerpoint/2010/main" val="274362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758C-7211-45D8-816D-0739C528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4635-7B15-4F60-BE1D-C1939C570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your plan for being Distinguished</a:t>
            </a:r>
          </a:p>
          <a:p>
            <a:r>
              <a:rPr lang="en-US" dirty="0"/>
              <a:t>Learn SWOT elements and use it for analysis/action</a:t>
            </a:r>
          </a:p>
          <a:p>
            <a:r>
              <a:rPr lang="en-US" dirty="0"/>
              <a:t>Hear 5 Division SWOT Analyses</a:t>
            </a:r>
          </a:p>
          <a:p>
            <a:r>
              <a:rPr lang="en-US" dirty="0"/>
              <a:t>Identify where to spend resources in final weeks of </a:t>
            </a:r>
            <a:r>
              <a:rPr lang="en-US"/>
              <a:t>your term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4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218EFA-4E80-4FEF-B1A3-5681D4030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587" y="513567"/>
            <a:ext cx="9169587" cy="4630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50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30E5-FF74-47F8-A94F-95D77B6C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Distinguished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EA8FB-9D50-4D0C-8AF8-9551C8273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450" y="1803748"/>
            <a:ext cx="4963913" cy="4063652"/>
          </a:xfrm>
        </p:spPr>
        <p:txBody>
          <a:bodyPr/>
          <a:lstStyle/>
          <a:p>
            <a:r>
              <a:rPr lang="en-US" dirty="0"/>
              <a:t>Distinguished District Plan</a:t>
            </a:r>
          </a:p>
          <a:p>
            <a:r>
              <a:rPr lang="en-US" dirty="0"/>
              <a:t>Distinguished Division Plan</a:t>
            </a:r>
          </a:p>
          <a:p>
            <a:r>
              <a:rPr lang="en-US" dirty="0"/>
              <a:t>Distinguished Area Plan</a:t>
            </a:r>
          </a:p>
          <a:p>
            <a:r>
              <a:rPr lang="en-US" dirty="0"/>
              <a:t>Distinguished Club Plan</a:t>
            </a:r>
          </a:p>
          <a:p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EBE7F6-BC90-4FB8-B5C0-D7AAA9AD8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10411" y="990601"/>
            <a:ext cx="3803350" cy="5159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3A3EE8-9F69-4472-A3C4-D8F1BA6FD988}"/>
              </a:ext>
            </a:extLst>
          </p:cNvPr>
          <p:cNvSpPr txBox="1"/>
          <p:nvPr/>
        </p:nvSpPr>
        <p:spPr>
          <a:xfrm>
            <a:off x="139659" y="6858000"/>
            <a:ext cx="886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 tooltip="http://johnrogers960.blogspot.com/2013/02/the-abc-of-managing-expectations-always.html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 tooltip="https://creativecommons.org/licenses/by-nc-sa/3.0/"/>
              </a:rPr>
              <a:t>CC BY-SA-NC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Finishing Strong!</a:t>
            </a:r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784F8B76-C166-4407-B794-1D291518B8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8451" y="1585547"/>
            <a:ext cx="4231386" cy="4231386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F1CF-F1A5-F949-9F29-7FA1D86DC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4165" y="2482040"/>
            <a:ext cx="4229100" cy="18939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Where are you in plan?</a:t>
            </a:r>
          </a:p>
          <a:p>
            <a:r>
              <a:rPr lang="en-US" dirty="0"/>
              <a:t>Tough questions?</a:t>
            </a:r>
          </a:p>
          <a:p>
            <a:r>
              <a:rPr lang="en-US" dirty="0"/>
              <a:t>Execution time is now</a:t>
            </a:r>
          </a:p>
          <a:p>
            <a:r>
              <a:rPr lang="en-US" dirty="0"/>
              <a:t>Success is yours!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91C658-5C27-480E-A88A-831FE087DEF7}"/>
              </a:ext>
            </a:extLst>
          </p:cNvPr>
          <p:cNvSpPr txBox="1"/>
          <p:nvPr/>
        </p:nvSpPr>
        <p:spPr>
          <a:xfrm>
            <a:off x="1716014" y="5616878"/>
            <a:ext cx="27238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engineermadhawa.blogspot.com/2016/11/inputs-for-identification-of-risks-and-opportuniti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6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604D-A2DC-47A2-9566-B2D53825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It’s SWOT Time!</a:t>
            </a:r>
          </a:p>
        </p:txBody>
      </p:sp>
      <p:graphicFrame>
        <p:nvGraphicFramePr>
          <p:cNvPr id="6" name="Subtitle 3">
            <a:extLst>
              <a:ext uri="{FF2B5EF4-FFF2-40B4-BE49-F238E27FC236}">
                <a16:creationId xmlns:a16="http://schemas.microsoft.com/office/drawing/2014/main" id="{2512960D-827E-42E7-B0E5-102AC2D8A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212006"/>
              </p:ext>
            </p:extLst>
          </p:nvPr>
        </p:nvGraphicFramePr>
        <p:xfrm>
          <a:off x="1763206" y="1081961"/>
          <a:ext cx="5617587" cy="469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07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B57B-3434-4DAD-AC7E-02894E43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Division Reporting Order – Finish Strong!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C4FF4-7DC4-4A79-83AB-01654B88C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450" y="2251907"/>
            <a:ext cx="4629880" cy="378490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Division M - Amit Maheshwari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Division C – Tara Bolanda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Division F - Elsa Esquivel-Soto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Division E – Linda Dorn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Division D – Don Rollefson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9AA1D42-41AD-46A8-9DE7-4D5A5DCA6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546712"/>
              </p:ext>
            </p:extLst>
          </p:nvPr>
        </p:nvGraphicFramePr>
        <p:xfrm>
          <a:off x="5317723" y="2233396"/>
          <a:ext cx="3617827" cy="351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821E6BA-F4DF-4A9F-AA56-C5315B028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90" y="944997"/>
            <a:ext cx="31718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73921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4X3-20200501-GD-AN-V1" id="{FB83C950-5F26-3645-A6FA-0CB3A6CB8073}" vid="{A4E2B162-4352-474C-A208-305F321CA2BD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4X3-20200501-GD-AN-V1" id="{FB83C950-5F26-3645-A6FA-0CB3A6CB8073}" vid="{891553C4-E90F-114F-91D7-504E08D2BC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On-screen Show (4:3)</PresentationFormat>
  <Paragraphs>87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Welcome District 6 DEC!</vt:lpstr>
      <vt:lpstr>District 6 Executive Council Area &amp; Division Director Training</vt:lpstr>
      <vt:lpstr>Finishing Strong</vt:lpstr>
      <vt:lpstr>Objectives</vt:lpstr>
      <vt:lpstr>PowerPoint Presentation</vt:lpstr>
      <vt:lpstr>Your Distinguished Plan</vt:lpstr>
      <vt:lpstr>Finishing Strong!</vt:lpstr>
      <vt:lpstr>It’s SWOT Time!</vt:lpstr>
      <vt:lpstr>Division Reporting Order – Finish Strong!</vt:lpstr>
      <vt:lpstr>Conclusion: Your Next Steps</vt:lpstr>
      <vt:lpstr>Resources</vt:lpstr>
      <vt:lpstr>Finish Strong!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District 6 DEC!</dc:title>
  <dc:creator>Pat Croal</dc:creator>
  <cp:lastModifiedBy>Pat Croal</cp:lastModifiedBy>
  <cp:revision>1</cp:revision>
  <dcterms:created xsi:type="dcterms:W3CDTF">2020-05-23T02:02:34Z</dcterms:created>
  <dcterms:modified xsi:type="dcterms:W3CDTF">2020-05-23T02:03:09Z</dcterms:modified>
</cp:coreProperties>
</file>