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65" r:id="rId3"/>
    <p:sldId id="266" r:id="rId4"/>
    <p:sldId id="264" r:id="rId5"/>
    <p:sldId id="293" r:id="rId6"/>
    <p:sldId id="270" r:id="rId7"/>
    <p:sldId id="272" r:id="rId8"/>
    <p:sldId id="274" r:id="rId9"/>
    <p:sldId id="287" r:id="rId10"/>
    <p:sldId id="288" r:id="rId11"/>
    <p:sldId id="289" r:id="rId12"/>
    <p:sldId id="290" r:id="rId13"/>
    <p:sldId id="291" r:id="rId14"/>
    <p:sldId id="292" r:id="rId15"/>
    <p:sldId id="285" r:id="rId16"/>
    <p:sldId id="283" r:id="rId17"/>
    <p:sldId id="267" r:id="rId18"/>
    <p:sldId id="269" r:id="rId19"/>
    <p:sldId id="281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15" autoAdjust="0"/>
  </p:normalViewPr>
  <p:slideViewPr>
    <p:cSldViewPr showGuides="1">
      <p:cViewPr varScale="1">
        <p:scale>
          <a:sx n="64" d="100"/>
          <a:sy n="64" d="100"/>
        </p:scale>
        <p:origin x="1284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4CA7E-86E3-4EBF-901C-C14E88455C58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1DA13-6D7E-4F36-B0AC-210B032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00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66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7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02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82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1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61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219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15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6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04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2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2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17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07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0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3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00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1DA13-6D7E-4F36-B0AC-210B032AE0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8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4800600" y="2286000"/>
            <a:ext cx="4267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4419600"/>
            <a:ext cx="5141912" cy="2057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760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4037"/>
            <a:ext cx="7772400" cy="450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985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3962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343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8361"/>
            <a:ext cx="9144000" cy="96043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4191000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462" y="2398712"/>
            <a:ext cx="4233338" cy="35448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52600"/>
            <a:ext cx="4194174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5757" y="2398712"/>
            <a:ext cx="4236509" cy="35448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1143000"/>
          </a:xfrm>
        </p:spPr>
        <p:txBody>
          <a:bodyPr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69468"/>
            <a:ext cx="6437312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400"/>
            <a:ext cx="5675312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36206"/>
            <a:ext cx="6437312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28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90600"/>
            <a:ext cx="7848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5820" y="1951037"/>
            <a:ext cx="7924799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53" r:id="rId3"/>
    <p:sldLayoutId id="2147483654" r:id="rId4"/>
    <p:sldLayoutId id="2147483655" r:id="rId5"/>
    <p:sldLayoutId id="2147483658" r:id="rId6"/>
    <p:sldLayoutId id="214748366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63052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ebdings" charset="0"/>
        <a:buChar char="4"/>
        <a:defRPr sz="28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ü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wansonmej@gmail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Your Club a</a:t>
            </a:r>
            <a:br>
              <a:rPr lang="en-US" dirty="0" smtClean="0"/>
            </a:br>
            <a:r>
              <a:rPr lang="en-US" dirty="0" smtClean="0"/>
              <a:t>Quality Club?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Mary </a:t>
            </a:r>
            <a:r>
              <a:rPr lang="en-US" dirty="0" smtClean="0"/>
              <a:t>Swanson, DTM</a:t>
            </a:r>
          </a:p>
          <a:p>
            <a:endParaRPr lang="en-US" dirty="0" smtClean="0"/>
          </a:p>
          <a:p>
            <a:r>
              <a:rPr lang="en-US" dirty="0" smtClean="0"/>
              <a:t>August 10, 2019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5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Moments of Truth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Membership Orientation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Formal induction of members (membership pin)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Assignment of a mentor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Discuss education </a:t>
            </a:r>
            <a:r>
              <a:rPr lang="en-US" dirty="0" smtClean="0"/>
              <a:t>program (Pathways)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Learning needs assessed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Assign roles (including speaker)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Get new member involved in all aspects of club activities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0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/>
              <a:t>Moments of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Fellowship, Variety, and Communication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Guests greeted warmly and made welcome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Enjoyable, educational meetings planned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Regularly scheduled social events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Members participate in area, district, and International events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Inter-club events encouraged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Club newsletter/website published and updated regularly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/>
              <a:t>Moments of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Program, Planning, and Meeting Organization</a:t>
            </a:r>
            <a:endParaRPr lang="en-US" b="1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Program and agenda publicized in advance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Members know program responsibilities and are prepared to carry out all assignments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All projects are manual projects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Meetings begin and end on time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Creative Table Topics and activities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Positive and helpful evaluations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4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/>
              <a:t>Moments of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Membership Strength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Club has 20 or more members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Members are retained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Promotion of club in the community or within its organization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Club programs varied and exciting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Toastmasters who sponsor new members are recognized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Hold regular membership-building programs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/>
              <a:t>Moments of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Achievement Recognition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Award applications submitted immediately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Progress charts displayed and maintained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Member achievements formally recognized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Club, district, and International leaders recognized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Club and member achievements publicized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DCP is used for planning and recognition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Quality Clubs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Moments of Truth (MOT)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Can </a:t>
            </a:r>
            <a:r>
              <a:rPr lang="en-US" dirty="0"/>
              <a:t>conduct module during a meeting OR send survey out to members so they can respond anonymously. Present results as a speech</a:t>
            </a:r>
            <a:r>
              <a:rPr lang="en-US" dirty="0" smtClean="0"/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Helpful for established clubs, new clubs, corporate clubs, and community clubs.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Quality Clubs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Moments of Truth (MOT)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Every club should conduct a MOT </a:t>
            </a:r>
            <a:r>
              <a:rPr lang="en-US" dirty="0" smtClean="0"/>
              <a:t>every </a:t>
            </a:r>
            <a:r>
              <a:rPr lang="en-US" dirty="0" smtClean="0"/>
              <a:t>Toastmasters year.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Toastmasters Leaders can </a:t>
            </a:r>
            <a:r>
              <a:rPr lang="en-US" dirty="0" smtClean="0"/>
              <a:t>help each club develop an action plan for addressing the areas that need attention.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Encourage the club to target just 1-2 areas rather than work to fix all concerns at once.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A Quality Club is a Distinguished </a:t>
            </a:r>
            <a:r>
              <a:rPr lang="en-US" sz="2800" dirty="0" smtClean="0"/>
              <a:t>Club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Clubs are the       of Toastmasters. </a:t>
            </a:r>
            <a:endParaRPr lang="en-US" sz="11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Successful clubs meet </a:t>
            </a:r>
            <a:r>
              <a:rPr lang="en-US" dirty="0"/>
              <a:t>the needs of their members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Distinguished Clubs provide the environment and support that members need to meet their communication and leadership goals.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Members join and renew their membership as long as their needs are met.</a:t>
            </a:r>
          </a:p>
          <a:p>
            <a:endParaRPr lang="en-US" dirty="0" smtClean="0"/>
          </a:p>
        </p:txBody>
      </p:sp>
      <p:sp>
        <p:nvSpPr>
          <p:cNvPr id="4" name="Heart 3"/>
          <p:cNvSpPr/>
          <p:nvPr/>
        </p:nvSpPr>
        <p:spPr>
          <a:xfrm>
            <a:off x="3200400" y="1404937"/>
            <a:ext cx="381000" cy="533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The Goal: Every Club a Distinguished Club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DCP </a:t>
            </a:r>
            <a:r>
              <a:rPr lang="en-US" dirty="0" smtClean="0"/>
              <a:t>– clubs earn points for: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Dues paid on time (minimum of 8)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Welcoming new members 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Education awards earned 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Leadership designations earned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Officers (7 of 7) trained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Clubs that don’t achieve DCP points are at risk of losing </a:t>
            </a:r>
            <a:r>
              <a:rPr lang="en-US" dirty="0" smtClean="0"/>
              <a:t>members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r>
              <a:rPr lang="en-US" b="1" dirty="0"/>
              <a:t>Club Mission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We provide a mutually supportive and positive learning experience in which members are empowered to develop communication and leadership skills, resulting in greater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   self-confidence and personal growth.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pPr algn="ctr"/>
            <a:r>
              <a:rPr lang="en-US" dirty="0" smtClean="0"/>
              <a:t>Toastmasters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District Mission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We build new clubs and support all clubs in achieving </a:t>
            </a:r>
            <a:r>
              <a:rPr lang="en-US" u="sng" dirty="0" smtClean="0">
                <a:uFill>
                  <a:solidFill>
                    <a:srgbClr val="C00000"/>
                  </a:solidFill>
                </a:uFill>
              </a:rPr>
              <a:t>excellence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Q &amp; 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 lvl="1"/>
            <a:endParaRPr lang="en-US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Questions??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b="1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How </a:t>
            </a:r>
            <a:r>
              <a:rPr lang="en-US" b="1" dirty="0" smtClean="0"/>
              <a:t>to contact me:</a:t>
            </a:r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Mary </a:t>
            </a:r>
            <a:r>
              <a:rPr lang="en-US" dirty="0" smtClean="0"/>
              <a:t>Swanson </a:t>
            </a:r>
            <a:r>
              <a:rPr lang="en-US" b="1" dirty="0" smtClean="0">
                <a:hlinkClick r:id="rId3"/>
              </a:rPr>
              <a:t>swansonmej@gmail.com</a:t>
            </a:r>
            <a:endParaRPr lang="en-US" b="1" dirty="0" smtClean="0"/>
          </a:p>
          <a:p>
            <a:pPr lvl="2"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Cell: 507-649-1879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dirty="0"/>
              <a:t>Toastmasters Mission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Club Mission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We provide a mutually supportive and positive learning experience in which members are empowered to develop communication and leadership skills, resulting in greater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   self-confidence and personal growth.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What is a Quality Club?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Moments of Truth (MOT)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b="1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 Quality Club is a Distinguished </a:t>
            </a:r>
            <a:r>
              <a:rPr lang="en-US" b="1" dirty="0"/>
              <a:t>Club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Q  &amp; A (if time)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2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What is a Quality Club?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Ideas</a:t>
            </a:r>
            <a:r>
              <a:rPr lang="en-US" dirty="0" smtClean="0"/>
              <a:t>???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Quality Clubs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endParaRPr lang="en-US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Every member wants and deserves a positive experience as a member of a quality club.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Members join and stay in clubs that meet their needs and support them in achieving their goals.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Quality Clubs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Moments of Truth (MOT)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 tool developed by </a:t>
            </a:r>
            <a:r>
              <a:rPr lang="en-US" dirty="0" smtClean="0"/>
              <a:t>Toastmasters International </a:t>
            </a:r>
            <a:r>
              <a:rPr lang="en-US" dirty="0" smtClean="0"/>
              <a:t>to measure how well a club is doing in meeting the needs of its members.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It is an evaluation of a club against six standards.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Module </a:t>
            </a:r>
            <a:r>
              <a:rPr lang="en-US" dirty="0"/>
              <a:t>is part of the Successful Club Series.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Quality Clubs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Moments of Truth (MOT)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10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6 fundamentals of the MOT are: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First Impressions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Membership Orientation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Fellowship, Variety, and Communication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Program, Planning, and Meeting Organization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Membership Strength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Achievement Recognition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309563"/>
            <a:ext cx="7922559" cy="1143000"/>
          </a:xfrm>
        </p:spPr>
        <p:txBody>
          <a:bodyPr/>
          <a:lstStyle/>
          <a:p>
            <a:r>
              <a:rPr lang="en-US" sz="2800" dirty="0" smtClean="0"/>
              <a:t>Moments of Truth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837"/>
            <a:ext cx="8001000" cy="45005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First Impressions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Guests greeted warmly and introduced to club officers and members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Guestbook and name tags provided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Arrange meeting room professionally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Convenient meeting location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Guests invited to address the club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Guests invited to join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Corporate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593</TotalTime>
  <Words>747</Words>
  <Application>Microsoft Office PowerPoint</Application>
  <PresentationFormat>On-screen Show (4:3)</PresentationFormat>
  <Paragraphs>226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Webdings</vt:lpstr>
      <vt:lpstr>Wingdings</vt:lpstr>
      <vt:lpstr>ヒラギノ角ゴ Pro W3</vt:lpstr>
      <vt:lpstr>2015 Corporate template</vt:lpstr>
      <vt:lpstr>Is Your Club a Quality Club?</vt:lpstr>
      <vt:lpstr>Toastmasters Mission Statement</vt:lpstr>
      <vt:lpstr>Toastmasters Mission Statement</vt:lpstr>
      <vt:lpstr>Session Overview</vt:lpstr>
      <vt:lpstr>What is a Quality Club?</vt:lpstr>
      <vt:lpstr>Quality Clubs</vt:lpstr>
      <vt:lpstr>Quality Clubs</vt:lpstr>
      <vt:lpstr>Quality Clubs</vt:lpstr>
      <vt:lpstr>Moments of Truth</vt:lpstr>
      <vt:lpstr>Moments of Truth</vt:lpstr>
      <vt:lpstr>Moments of Truth</vt:lpstr>
      <vt:lpstr>Moments of Truth</vt:lpstr>
      <vt:lpstr>Moments of Truth</vt:lpstr>
      <vt:lpstr>Moments of Truth</vt:lpstr>
      <vt:lpstr>Quality Clubs</vt:lpstr>
      <vt:lpstr>Quality Clubs</vt:lpstr>
      <vt:lpstr>A Quality Club is a Distinguished Club</vt:lpstr>
      <vt:lpstr>The Goal: Every Club a Distinguished Club</vt:lpstr>
      <vt:lpstr>PowerPoint Presentation</vt:lpstr>
      <vt:lpstr>Q &amp;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Swanson</dc:creator>
  <cp:lastModifiedBy>Mary Swanson</cp:lastModifiedBy>
  <cp:revision>84</cp:revision>
  <cp:lastPrinted>2016-07-25T16:39:03Z</cp:lastPrinted>
  <dcterms:created xsi:type="dcterms:W3CDTF">2017-11-26T20:31:08Z</dcterms:created>
  <dcterms:modified xsi:type="dcterms:W3CDTF">2019-08-10T00:11:01Z</dcterms:modified>
</cp:coreProperties>
</file>