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62" r:id="rId4"/>
    <p:sldId id="263" r:id="rId5"/>
    <p:sldId id="258" r:id="rId6"/>
    <p:sldId id="271" r:id="rId7"/>
    <p:sldId id="269" r:id="rId8"/>
    <p:sldId id="260" r:id="rId9"/>
    <p:sldId id="264" r:id="rId10"/>
    <p:sldId id="268" r:id="rId11"/>
    <p:sldId id="261" r:id="rId12"/>
    <p:sldId id="259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66EE4-7D56-4157-9694-C15ED9113F37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4447CD-B199-40BC-ADBE-50B54FE490C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we are</a:t>
          </a:r>
        </a:p>
      </dgm:t>
    </dgm:pt>
    <dgm:pt modelId="{63021848-BA1E-4C84-9556-2745F2095EEB}" type="parTrans" cxnId="{2B9916BC-22AA-4ACD-ADBA-B29084F0887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FB7922-BB4C-4A87-B433-069375E3D1D1}" type="sibTrans" cxnId="{2B9916BC-22AA-4ACD-ADBA-B29084F0887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15B821-9C16-4107-85A0-484105286AC9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we want to be</a:t>
          </a:r>
        </a:p>
      </dgm:t>
    </dgm:pt>
    <dgm:pt modelId="{87D01166-7B75-4370-9372-EADE1C4E2DF2}" type="parTrans" cxnId="{F84F36C4-FD09-4DB3-BF57-1590D40F1C8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FD596-4ADB-4F8E-8A62-CD3740325C91}" type="sibTrans" cxnId="{F84F36C4-FD09-4DB3-BF57-1590D40F1C8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CEBE1F-5E71-484B-A05E-A59EB694F94A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we get there</a:t>
          </a:r>
        </a:p>
      </dgm:t>
    </dgm:pt>
    <dgm:pt modelId="{93DF6559-2F18-41E5-8C16-9675A2E14E22}" type="parTrans" cxnId="{2E254167-0AFF-4011-BBBF-5BFD37AE7F3C}">
      <dgm:prSet/>
      <dgm:spPr/>
      <dgm:t>
        <a:bodyPr/>
        <a:lstStyle/>
        <a:p>
          <a:endParaRPr lang="en-US"/>
        </a:p>
      </dgm:t>
    </dgm:pt>
    <dgm:pt modelId="{5D7B43C8-7E44-4CDE-8480-3F910094641E}" type="sibTrans" cxnId="{2E254167-0AFF-4011-BBBF-5BFD37AE7F3C}">
      <dgm:prSet/>
      <dgm:spPr/>
      <dgm:t>
        <a:bodyPr/>
        <a:lstStyle/>
        <a:p>
          <a:endParaRPr lang="en-US"/>
        </a:p>
      </dgm:t>
    </dgm:pt>
    <dgm:pt modelId="{D7F3DA81-9CD8-4E20-9342-0DEBE485B8F9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 the plan</a:t>
          </a:r>
        </a:p>
      </dgm:t>
    </dgm:pt>
    <dgm:pt modelId="{6F1756A5-83F5-475B-956D-EE20E4D38A7A}" type="parTrans" cxnId="{CAF12073-DFF8-4978-B885-467BDF1AFC56}">
      <dgm:prSet/>
      <dgm:spPr/>
      <dgm:t>
        <a:bodyPr/>
        <a:lstStyle/>
        <a:p>
          <a:endParaRPr lang="en-US"/>
        </a:p>
      </dgm:t>
    </dgm:pt>
    <dgm:pt modelId="{28DC0482-7916-410B-9E1B-EAF56176B0F0}" type="sibTrans" cxnId="{CAF12073-DFF8-4978-B885-467BDF1AFC56}">
      <dgm:prSet/>
      <dgm:spPr/>
      <dgm:t>
        <a:bodyPr/>
        <a:lstStyle/>
        <a:p>
          <a:endParaRPr lang="en-US"/>
        </a:p>
      </dgm:t>
    </dgm:pt>
    <dgm:pt modelId="{7959077E-EB13-4651-B3BB-9AEA39073455}" type="pres">
      <dgm:prSet presAssocID="{F5166EE4-7D56-4157-9694-C15ED9113F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EAC51-D161-4672-A95A-59BAD1FA172E}" type="pres">
      <dgm:prSet presAssocID="{F5166EE4-7D56-4157-9694-C15ED9113F37}" presName="wedge1" presStyleLbl="node1" presStyleIdx="0" presStyleCnt="4" custLinFactNeighborX="249" custLinFactNeighborY="-249"/>
      <dgm:spPr/>
      <dgm:t>
        <a:bodyPr/>
        <a:lstStyle/>
        <a:p>
          <a:endParaRPr lang="en-US"/>
        </a:p>
      </dgm:t>
    </dgm:pt>
    <dgm:pt modelId="{4311C99F-1757-4A1E-8A88-B12339771F7E}" type="pres">
      <dgm:prSet presAssocID="{F5166EE4-7D56-4157-9694-C15ED9113F37}" presName="dummy1a" presStyleCnt="0"/>
      <dgm:spPr/>
    </dgm:pt>
    <dgm:pt modelId="{5A5ACC32-3B43-406B-A385-558855D6655A}" type="pres">
      <dgm:prSet presAssocID="{F5166EE4-7D56-4157-9694-C15ED9113F37}" presName="dummy1b" presStyleCnt="0"/>
      <dgm:spPr/>
    </dgm:pt>
    <dgm:pt modelId="{75C57E2D-FD75-4F48-80B1-887452CB651E}" type="pres">
      <dgm:prSet presAssocID="{F5166EE4-7D56-4157-9694-C15ED9113F3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E22FB-D6DA-40AA-A579-BBEA187D47C2}" type="pres">
      <dgm:prSet presAssocID="{F5166EE4-7D56-4157-9694-C15ED9113F37}" presName="wedge2" presStyleLbl="node1" presStyleIdx="1" presStyleCnt="4"/>
      <dgm:spPr/>
      <dgm:t>
        <a:bodyPr/>
        <a:lstStyle/>
        <a:p>
          <a:endParaRPr lang="en-US"/>
        </a:p>
      </dgm:t>
    </dgm:pt>
    <dgm:pt modelId="{09A7116A-05C9-42B7-8A5F-2F7ADF6001B0}" type="pres">
      <dgm:prSet presAssocID="{F5166EE4-7D56-4157-9694-C15ED9113F37}" presName="dummy2a" presStyleCnt="0"/>
      <dgm:spPr/>
    </dgm:pt>
    <dgm:pt modelId="{D2B049EC-8AA3-42DC-A036-507BE8025A29}" type="pres">
      <dgm:prSet presAssocID="{F5166EE4-7D56-4157-9694-C15ED9113F37}" presName="dummy2b" presStyleCnt="0"/>
      <dgm:spPr/>
    </dgm:pt>
    <dgm:pt modelId="{494C0AF1-7129-4460-B22E-7AAED083EF28}" type="pres">
      <dgm:prSet presAssocID="{F5166EE4-7D56-4157-9694-C15ED9113F3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E7CDB-418A-4532-A3FF-A233F4DACE46}" type="pres">
      <dgm:prSet presAssocID="{F5166EE4-7D56-4157-9694-C15ED9113F37}" presName="wedge3" presStyleLbl="node1" presStyleIdx="2" presStyleCnt="4"/>
      <dgm:spPr/>
      <dgm:t>
        <a:bodyPr/>
        <a:lstStyle/>
        <a:p>
          <a:endParaRPr lang="en-US"/>
        </a:p>
      </dgm:t>
    </dgm:pt>
    <dgm:pt modelId="{44D83305-20D6-40C6-9EBD-655CCD7FB78C}" type="pres">
      <dgm:prSet presAssocID="{F5166EE4-7D56-4157-9694-C15ED9113F37}" presName="dummy3a" presStyleCnt="0"/>
      <dgm:spPr/>
    </dgm:pt>
    <dgm:pt modelId="{C450B80C-D531-4D4D-8CFD-92DF7D4DE056}" type="pres">
      <dgm:prSet presAssocID="{F5166EE4-7D56-4157-9694-C15ED9113F37}" presName="dummy3b" presStyleCnt="0"/>
      <dgm:spPr/>
    </dgm:pt>
    <dgm:pt modelId="{2EF1134E-1451-4378-8159-42AAFC5DB46C}" type="pres">
      <dgm:prSet presAssocID="{F5166EE4-7D56-4157-9694-C15ED9113F3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443B8-C4F2-46EF-A6B5-22C48996413C}" type="pres">
      <dgm:prSet presAssocID="{F5166EE4-7D56-4157-9694-C15ED9113F37}" presName="wedge4" presStyleLbl="node1" presStyleIdx="3" presStyleCnt="4"/>
      <dgm:spPr/>
      <dgm:t>
        <a:bodyPr/>
        <a:lstStyle/>
        <a:p>
          <a:endParaRPr lang="en-US"/>
        </a:p>
      </dgm:t>
    </dgm:pt>
    <dgm:pt modelId="{982E85BD-A0F8-43B1-BC38-DA5E69979CD3}" type="pres">
      <dgm:prSet presAssocID="{F5166EE4-7D56-4157-9694-C15ED9113F37}" presName="dummy4a" presStyleCnt="0"/>
      <dgm:spPr/>
    </dgm:pt>
    <dgm:pt modelId="{1452C0C8-2D79-4F3B-B737-FF220C98B2E1}" type="pres">
      <dgm:prSet presAssocID="{F5166EE4-7D56-4157-9694-C15ED9113F37}" presName="dummy4b" presStyleCnt="0"/>
      <dgm:spPr/>
    </dgm:pt>
    <dgm:pt modelId="{D6BE0244-DF15-415B-A452-1974558C8B8A}" type="pres">
      <dgm:prSet presAssocID="{F5166EE4-7D56-4157-9694-C15ED9113F3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E3201-CB38-489B-BD38-86EA75063DC8}" type="pres">
      <dgm:prSet presAssocID="{36FB7922-BB4C-4A87-B433-069375E3D1D1}" presName="arrowWedge1" presStyleLbl="fgSibTrans2D1" presStyleIdx="0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EF71423F-E261-49D3-9A8A-08628897AF5D}" type="pres">
      <dgm:prSet presAssocID="{EB7FD596-4ADB-4F8E-8A62-CD3740325C91}" presName="arrowWedge2" presStyleLbl="fgSibTrans2D1" presStyleIdx="1" presStyleCnt="4"/>
      <dgm:spPr/>
    </dgm:pt>
    <dgm:pt modelId="{B33540F3-0531-4C2B-8A64-737EA507FF20}" type="pres">
      <dgm:prSet presAssocID="{5D7B43C8-7E44-4CDE-8480-3F910094641E}" presName="arrowWedge3" presStyleLbl="fgSibTrans2D1" presStyleIdx="2" presStyleCnt="4"/>
      <dgm:spPr/>
    </dgm:pt>
    <dgm:pt modelId="{D35067EA-D92C-48FB-BFD4-8F5EE88ACF4F}" type="pres">
      <dgm:prSet presAssocID="{28DC0482-7916-410B-9E1B-EAF56176B0F0}" presName="arrowWedge4" presStyleLbl="fgSibTrans2D1" presStyleIdx="3" presStyleCnt="4"/>
      <dgm:spPr/>
    </dgm:pt>
  </dgm:ptLst>
  <dgm:cxnLst>
    <dgm:cxn modelId="{CAF12073-DFF8-4978-B885-467BDF1AFC56}" srcId="{F5166EE4-7D56-4157-9694-C15ED9113F37}" destId="{D7F3DA81-9CD8-4E20-9342-0DEBE485B8F9}" srcOrd="3" destOrd="0" parTransId="{6F1756A5-83F5-475B-956D-EE20E4D38A7A}" sibTransId="{28DC0482-7916-410B-9E1B-EAF56176B0F0}"/>
    <dgm:cxn modelId="{8C51DDFC-2815-494E-9157-7DFF894991A4}" type="presOf" srcId="{FD4447CD-B199-40BC-ADBE-50B54FE490C5}" destId="{C73EAC51-D161-4672-A95A-59BAD1FA172E}" srcOrd="0" destOrd="0" presId="urn:microsoft.com/office/officeart/2005/8/layout/cycle8"/>
    <dgm:cxn modelId="{F84F36C4-FD09-4DB3-BF57-1590D40F1C88}" srcId="{F5166EE4-7D56-4157-9694-C15ED9113F37}" destId="{6B15B821-9C16-4107-85A0-484105286AC9}" srcOrd="1" destOrd="0" parTransId="{87D01166-7B75-4370-9372-EADE1C4E2DF2}" sibTransId="{EB7FD596-4ADB-4F8E-8A62-CD3740325C91}"/>
    <dgm:cxn modelId="{2E254167-0AFF-4011-BBBF-5BFD37AE7F3C}" srcId="{F5166EE4-7D56-4157-9694-C15ED9113F37}" destId="{89CEBE1F-5E71-484B-A05E-A59EB694F94A}" srcOrd="2" destOrd="0" parTransId="{93DF6559-2F18-41E5-8C16-9675A2E14E22}" sibTransId="{5D7B43C8-7E44-4CDE-8480-3F910094641E}"/>
    <dgm:cxn modelId="{41116A22-C5B0-41AF-B7DC-1321FDAADC36}" type="presOf" srcId="{89CEBE1F-5E71-484B-A05E-A59EB694F94A}" destId="{065E7CDB-418A-4532-A3FF-A233F4DACE46}" srcOrd="0" destOrd="0" presId="urn:microsoft.com/office/officeart/2005/8/layout/cycle8"/>
    <dgm:cxn modelId="{65B10785-4B76-4DA2-9C96-BB7CB2CF128E}" type="presOf" srcId="{F5166EE4-7D56-4157-9694-C15ED9113F37}" destId="{7959077E-EB13-4651-B3BB-9AEA39073455}" srcOrd="0" destOrd="0" presId="urn:microsoft.com/office/officeart/2005/8/layout/cycle8"/>
    <dgm:cxn modelId="{A80644BE-B48F-4873-9093-C3D08F2DAC00}" type="presOf" srcId="{D7F3DA81-9CD8-4E20-9342-0DEBE485B8F9}" destId="{D6BE0244-DF15-415B-A452-1974558C8B8A}" srcOrd="1" destOrd="0" presId="urn:microsoft.com/office/officeart/2005/8/layout/cycle8"/>
    <dgm:cxn modelId="{2B9916BC-22AA-4ACD-ADBA-B29084F08879}" srcId="{F5166EE4-7D56-4157-9694-C15ED9113F37}" destId="{FD4447CD-B199-40BC-ADBE-50B54FE490C5}" srcOrd="0" destOrd="0" parTransId="{63021848-BA1E-4C84-9556-2745F2095EEB}" sibTransId="{36FB7922-BB4C-4A87-B433-069375E3D1D1}"/>
    <dgm:cxn modelId="{2D7AB27C-DE6F-4834-A306-D5540E460DC2}" type="presOf" srcId="{6B15B821-9C16-4107-85A0-484105286AC9}" destId="{8A1E22FB-D6DA-40AA-A579-BBEA187D47C2}" srcOrd="0" destOrd="0" presId="urn:microsoft.com/office/officeart/2005/8/layout/cycle8"/>
    <dgm:cxn modelId="{78C4D317-4E49-4872-82ED-F182710E4319}" type="presOf" srcId="{89CEBE1F-5E71-484B-A05E-A59EB694F94A}" destId="{2EF1134E-1451-4378-8159-42AAFC5DB46C}" srcOrd="1" destOrd="0" presId="urn:microsoft.com/office/officeart/2005/8/layout/cycle8"/>
    <dgm:cxn modelId="{91306A33-69FD-4880-AAA5-60F2AA51EAF7}" type="presOf" srcId="{FD4447CD-B199-40BC-ADBE-50B54FE490C5}" destId="{75C57E2D-FD75-4F48-80B1-887452CB651E}" srcOrd="1" destOrd="0" presId="urn:microsoft.com/office/officeart/2005/8/layout/cycle8"/>
    <dgm:cxn modelId="{A741A51B-2D48-430B-884C-ED766159C7EB}" type="presOf" srcId="{6B15B821-9C16-4107-85A0-484105286AC9}" destId="{494C0AF1-7129-4460-B22E-7AAED083EF28}" srcOrd="1" destOrd="0" presId="urn:microsoft.com/office/officeart/2005/8/layout/cycle8"/>
    <dgm:cxn modelId="{117A335D-7D06-4F37-B5DF-575BFA322762}" type="presOf" srcId="{D7F3DA81-9CD8-4E20-9342-0DEBE485B8F9}" destId="{14F443B8-C4F2-46EF-A6B5-22C48996413C}" srcOrd="0" destOrd="0" presId="urn:microsoft.com/office/officeart/2005/8/layout/cycle8"/>
    <dgm:cxn modelId="{D5147658-1A83-4FF0-86C9-E8E602577720}" type="presParOf" srcId="{7959077E-EB13-4651-B3BB-9AEA39073455}" destId="{C73EAC51-D161-4672-A95A-59BAD1FA172E}" srcOrd="0" destOrd="0" presId="urn:microsoft.com/office/officeart/2005/8/layout/cycle8"/>
    <dgm:cxn modelId="{1E3DFA7D-D047-4F01-A1BC-F8C7A144E064}" type="presParOf" srcId="{7959077E-EB13-4651-B3BB-9AEA39073455}" destId="{4311C99F-1757-4A1E-8A88-B12339771F7E}" srcOrd="1" destOrd="0" presId="urn:microsoft.com/office/officeart/2005/8/layout/cycle8"/>
    <dgm:cxn modelId="{FD9C51DA-8D56-4EEC-816D-02CB2F62C585}" type="presParOf" srcId="{7959077E-EB13-4651-B3BB-9AEA39073455}" destId="{5A5ACC32-3B43-406B-A385-558855D6655A}" srcOrd="2" destOrd="0" presId="urn:microsoft.com/office/officeart/2005/8/layout/cycle8"/>
    <dgm:cxn modelId="{997C34E7-AD37-4AC3-BD3B-55834CEA7CDA}" type="presParOf" srcId="{7959077E-EB13-4651-B3BB-9AEA39073455}" destId="{75C57E2D-FD75-4F48-80B1-887452CB651E}" srcOrd="3" destOrd="0" presId="urn:microsoft.com/office/officeart/2005/8/layout/cycle8"/>
    <dgm:cxn modelId="{BE9E4B51-0179-48C6-8ECC-810AED94F8A4}" type="presParOf" srcId="{7959077E-EB13-4651-B3BB-9AEA39073455}" destId="{8A1E22FB-D6DA-40AA-A579-BBEA187D47C2}" srcOrd="4" destOrd="0" presId="urn:microsoft.com/office/officeart/2005/8/layout/cycle8"/>
    <dgm:cxn modelId="{A0CB50D9-6C98-4690-9603-0BDE3EC05BB3}" type="presParOf" srcId="{7959077E-EB13-4651-B3BB-9AEA39073455}" destId="{09A7116A-05C9-42B7-8A5F-2F7ADF6001B0}" srcOrd="5" destOrd="0" presId="urn:microsoft.com/office/officeart/2005/8/layout/cycle8"/>
    <dgm:cxn modelId="{514E77B2-4E1C-4CBB-A0B4-C41493C461DE}" type="presParOf" srcId="{7959077E-EB13-4651-B3BB-9AEA39073455}" destId="{D2B049EC-8AA3-42DC-A036-507BE8025A29}" srcOrd="6" destOrd="0" presId="urn:microsoft.com/office/officeart/2005/8/layout/cycle8"/>
    <dgm:cxn modelId="{C006CC14-56A6-433D-9157-85DA51177ED6}" type="presParOf" srcId="{7959077E-EB13-4651-B3BB-9AEA39073455}" destId="{494C0AF1-7129-4460-B22E-7AAED083EF28}" srcOrd="7" destOrd="0" presId="urn:microsoft.com/office/officeart/2005/8/layout/cycle8"/>
    <dgm:cxn modelId="{F17B7098-1CC2-49B4-B29E-4700EC92FAA2}" type="presParOf" srcId="{7959077E-EB13-4651-B3BB-9AEA39073455}" destId="{065E7CDB-418A-4532-A3FF-A233F4DACE46}" srcOrd="8" destOrd="0" presId="urn:microsoft.com/office/officeart/2005/8/layout/cycle8"/>
    <dgm:cxn modelId="{64A56486-3E84-4DF9-8507-4ECA8D4B0BA3}" type="presParOf" srcId="{7959077E-EB13-4651-B3BB-9AEA39073455}" destId="{44D83305-20D6-40C6-9EBD-655CCD7FB78C}" srcOrd="9" destOrd="0" presId="urn:microsoft.com/office/officeart/2005/8/layout/cycle8"/>
    <dgm:cxn modelId="{55E92281-FC21-46DC-89EC-9DB9F8693317}" type="presParOf" srcId="{7959077E-EB13-4651-B3BB-9AEA39073455}" destId="{C450B80C-D531-4D4D-8CFD-92DF7D4DE056}" srcOrd="10" destOrd="0" presId="urn:microsoft.com/office/officeart/2005/8/layout/cycle8"/>
    <dgm:cxn modelId="{110C7583-F221-4994-A78F-818F5EDE7293}" type="presParOf" srcId="{7959077E-EB13-4651-B3BB-9AEA39073455}" destId="{2EF1134E-1451-4378-8159-42AAFC5DB46C}" srcOrd="11" destOrd="0" presId="urn:microsoft.com/office/officeart/2005/8/layout/cycle8"/>
    <dgm:cxn modelId="{9710053B-C89A-45F4-9A72-68BAE695EAFB}" type="presParOf" srcId="{7959077E-EB13-4651-B3BB-9AEA39073455}" destId="{14F443B8-C4F2-46EF-A6B5-22C48996413C}" srcOrd="12" destOrd="0" presId="urn:microsoft.com/office/officeart/2005/8/layout/cycle8"/>
    <dgm:cxn modelId="{785468AC-8213-492E-945C-B320F3CDA6F0}" type="presParOf" srcId="{7959077E-EB13-4651-B3BB-9AEA39073455}" destId="{982E85BD-A0F8-43B1-BC38-DA5E69979CD3}" srcOrd="13" destOrd="0" presId="urn:microsoft.com/office/officeart/2005/8/layout/cycle8"/>
    <dgm:cxn modelId="{D5F79CD0-8967-472D-96EE-E4B96D194014}" type="presParOf" srcId="{7959077E-EB13-4651-B3BB-9AEA39073455}" destId="{1452C0C8-2D79-4F3B-B737-FF220C98B2E1}" srcOrd="14" destOrd="0" presId="urn:microsoft.com/office/officeart/2005/8/layout/cycle8"/>
    <dgm:cxn modelId="{320B32B8-E171-4E3F-8E79-55B1A7215E56}" type="presParOf" srcId="{7959077E-EB13-4651-B3BB-9AEA39073455}" destId="{D6BE0244-DF15-415B-A452-1974558C8B8A}" srcOrd="15" destOrd="0" presId="urn:microsoft.com/office/officeart/2005/8/layout/cycle8"/>
    <dgm:cxn modelId="{0811BF52-752F-44CB-BD79-CC4031D34CD4}" type="presParOf" srcId="{7959077E-EB13-4651-B3BB-9AEA39073455}" destId="{FC2E3201-CB38-489B-BD38-86EA75063DC8}" srcOrd="16" destOrd="0" presId="urn:microsoft.com/office/officeart/2005/8/layout/cycle8"/>
    <dgm:cxn modelId="{01375AA7-B11D-4938-B326-96C201B27238}" type="presParOf" srcId="{7959077E-EB13-4651-B3BB-9AEA39073455}" destId="{EF71423F-E261-49D3-9A8A-08628897AF5D}" srcOrd="17" destOrd="0" presId="urn:microsoft.com/office/officeart/2005/8/layout/cycle8"/>
    <dgm:cxn modelId="{0D4C4AB4-0A17-4975-B372-E46F591C73C5}" type="presParOf" srcId="{7959077E-EB13-4651-B3BB-9AEA39073455}" destId="{B33540F3-0531-4C2B-8A64-737EA507FF20}" srcOrd="18" destOrd="0" presId="urn:microsoft.com/office/officeart/2005/8/layout/cycle8"/>
    <dgm:cxn modelId="{7E24CEC0-906F-48AF-A7D9-A8CE5975D4CC}" type="presParOf" srcId="{7959077E-EB13-4651-B3BB-9AEA39073455}" destId="{D35067EA-D92C-48FB-BFD4-8F5EE88ACF4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EAC51-D161-4672-A95A-59BAD1FA172E}">
      <dsp:nvSpPr>
        <dsp:cNvPr id="0" name=""/>
        <dsp:cNvSpPr/>
      </dsp:nvSpPr>
      <dsp:spPr>
        <a:xfrm>
          <a:off x="1009758" y="392140"/>
          <a:ext cx="5399264" cy="5399264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we are</a:t>
          </a:r>
        </a:p>
      </dsp:txBody>
      <dsp:txXfrm>
        <a:off x="3875868" y="1511202"/>
        <a:ext cx="1992585" cy="1478370"/>
      </dsp:txXfrm>
    </dsp:sp>
    <dsp:sp modelId="{8A1E22FB-D6DA-40AA-A579-BBEA187D47C2}">
      <dsp:nvSpPr>
        <dsp:cNvPr id="0" name=""/>
        <dsp:cNvSpPr/>
      </dsp:nvSpPr>
      <dsp:spPr>
        <a:xfrm>
          <a:off x="996314" y="586846"/>
          <a:ext cx="5399264" cy="539926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Where we want to be</a:t>
          </a:r>
        </a:p>
      </dsp:txBody>
      <dsp:txXfrm>
        <a:off x="3862423" y="3388678"/>
        <a:ext cx="1992585" cy="1478370"/>
      </dsp:txXfrm>
    </dsp:sp>
    <dsp:sp modelId="{065E7CDB-418A-4532-A3FF-A233F4DACE46}">
      <dsp:nvSpPr>
        <dsp:cNvPr id="0" name=""/>
        <dsp:cNvSpPr/>
      </dsp:nvSpPr>
      <dsp:spPr>
        <a:xfrm>
          <a:off x="815053" y="586846"/>
          <a:ext cx="5399264" cy="539926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do we get there</a:t>
          </a:r>
        </a:p>
      </dsp:txBody>
      <dsp:txXfrm>
        <a:off x="1355622" y="3388678"/>
        <a:ext cx="1992585" cy="1478370"/>
      </dsp:txXfrm>
    </dsp:sp>
    <dsp:sp modelId="{14F443B8-C4F2-46EF-A6B5-22C48996413C}">
      <dsp:nvSpPr>
        <dsp:cNvPr id="0" name=""/>
        <dsp:cNvSpPr/>
      </dsp:nvSpPr>
      <dsp:spPr>
        <a:xfrm>
          <a:off x="815053" y="405585"/>
          <a:ext cx="5399264" cy="539926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 the plan</a:t>
          </a:r>
        </a:p>
      </dsp:txBody>
      <dsp:txXfrm>
        <a:off x="1355622" y="1524647"/>
        <a:ext cx="1992585" cy="1478370"/>
      </dsp:txXfrm>
    </dsp:sp>
    <dsp:sp modelId="{FC2E3201-CB38-489B-BD38-86EA75063DC8}">
      <dsp:nvSpPr>
        <dsp:cNvPr id="0" name=""/>
        <dsp:cNvSpPr/>
      </dsp:nvSpPr>
      <dsp:spPr>
        <a:xfrm>
          <a:off x="675518" y="57900"/>
          <a:ext cx="6067745" cy="606774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1">
          <a:gsLst>
            <a:gs pos="0">
              <a:schemeClr val="accent5">
                <a:tint val="98000"/>
                <a:lumMod val="114000"/>
              </a:schemeClr>
            </a:gs>
            <a:gs pos="100000">
              <a:schemeClr val="accent5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EF71423F-E261-49D3-9A8A-08628897AF5D}">
      <dsp:nvSpPr>
        <dsp:cNvPr id="0" name=""/>
        <dsp:cNvSpPr/>
      </dsp:nvSpPr>
      <dsp:spPr>
        <a:xfrm>
          <a:off x="662074" y="252606"/>
          <a:ext cx="6067745" cy="606774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540F3-0531-4C2B-8A64-737EA507FF20}">
      <dsp:nvSpPr>
        <dsp:cNvPr id="0" name=""/>
        <dsp:cNvSpPr/>
      </dsp:nvSpPr>
      <dsp:spPr>
        <a:xfrm>
          <a:off x="480812" y="252606"/>
          <a:ext cx="6067745" cy="606774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5067EA-D92C-48FB-BFD4-8F5EE88ACF4F}">
      <dsp:nvSpPr>
        <dsp:cNvPr id="0" name=""/>
        <dsp:cNvSpPr/>
      </dsp:nvSpPr>
      <dsp:spPr>
        <a:xfrm>
          <a:off x="480812" y="71344"/>
          <a:ext cx="6067745" cy="606774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8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60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9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D9BF81-9A5D-4781-9BB4-F2A7D4340B5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8C77-DF3E-46B7-9394-EE6941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14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untain">
            <a:extLst>
              <a:ext uri="{FF2B5EF4-FFF2-40B4-BE49-F238E27FC236}">
                <a16:creationId xmlns:a16="http://schemas.microsoft.com/office/drawing/2014/main" xmlns="" id="{02DF9E29-8EC5-47AF-B95C-34266389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33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18" y="1465950"/>
            <a:ext cx="6684775" cy="535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Marketing, Membership, and Open Houses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951638" y="2001006"/>
            <a:ext cx="1779539" cy="579309"/>
          </a:xfrm>
        </p:spPr>
        <p:txBody>
          <a:bodyPr anchor="t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January 12,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0EEB27-04FB-4B6F-8BAE-48B8946E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25942" y="5668144"/>
            <a:ext cx="6803051" cy="8068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686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DAA47-B64C-487F-B9A2-C4671AF8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CF218-9970-4035-A30D-774F3D4C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391479"/>
            <a:ext cx="6711654" cy="4856928"/>
          </a:xfrm>
        </p:spPr>
        <p:txBody>
          <a:bodyPr/>
          <a:lstStyle/>
          <a:p>
            <a:r>
              <a:rPr lang="en-US" dirty="0"/>
              <a:t>Hand out certificates in meeting</a:t>
            </a:r>
          </a:p>
          <a:p>
            <a:r>
              <a:rPr lang="en-US" dirty="0"/>
              <a:t>Pins, Ribbons</a:t>
            </a:r>
          </a:p>
          <a:p>
            <a:r>
              <a:rPr lang="en-US" dirty="0"/>
              <a:t>Half CC Certificate</a:t>
            </a:r>
          </a:p>
          <a:p>
            <a:r>
              <a:rPr lang="en-US" dirty="0"/>
              <a:t>End of year awards ceremony</a:t>
            </a:r>
          </a:p>
          <a:p>
            <a:pPr lvl="1"/>
            <a:r>
              <a:rPr lang="en-US" dirty="0"/>
              <a:t>Most Memorable Speech</a:t>
            </a:r>
          </a:p>
          <a:p>
            <a:pPr lvl="1"/>
            <a:r>
              <a:rPr lang="en-US" dirty="0"/>
              <a:t>Wizard of Ahs.</a:t>
            </a:r>
          </a:p>
          <a:p>
            <a:pPr lvl="1"/>
            <a:r>
              <a:rPr lang="en-US" dirty="0"/>
              <a:t>True Table Topics Master</a:t>
            </a:r>
          </a:p>
          <a:p>
            <a:endParaRPr lang="en-US" dirty="0"/>
          </a:p>
        </p:txBody>
      </p:sp>
      <p:pic>
        <p:nvPicPr>
          <p:cNvPr id="4" name="Picture 4" descr="Image result for climb the mountain">
            <a:extLst>
              <a:ext uri="{FF2B5EF4-FFF2-40B4-BE49-F238E27FC236}">
                <a16:creationId xmlns:a16="http://schemas.microsoft.com/office/drawing/2014/main" xmlns="" id="{BAFA4CA8-8F06-48B8-8AF5-FD7E8F3A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17" y="4474518"/>
            <a:ext cx="4214192" cy="208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9F02B-7C13-4F5C-BAC0-25F24C6E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 Membership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7F4B3-8039-40C2-BC46-0E033B02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50505"/>
            <a:ext cx="6711654" cy="4697902"/>
          </a:xfrm>
        </p:spPr>
        <p:txBody>
          <a:bodyPr/>
          <a:lstStyle/>
          <a:p>
            <a:r>
              <a:rPr lang="en-US" dirty="0"/>
              <a:t>Make it a competition between members</a:t>
            </a:r>
          </a:p>
          <a:p>
            <a:r>
              <a:rPr lang="en-US" dirty="0"/>
              <a:t>Have a set period of time</a:t>
            </a:r>
          </a:p>
          <a:p>
            <a:r>
              <a:rPr lang="en-US" dirty="0"/>
              <a:t>Set a Goal</a:t>
            </a:r>
          </a:p>
          <a:p>
            <a:r>
              <a:rPr lang="en-US" dirty="0"/>
              <a:t>Have Quality meetings planned.</a:t>
            </a:r>
          </a:p>
          <a:p>
            <a:r>
              <a:rPr lang="en-US" dirty="0"/>
              <a:t>Membership Booth at Community  Event</a:t>
            </a:r>
          </a:p>
          <a:p>
            <a:r>
              <a:rPr lang="en-US" dirty="0"/>
              <a:t>Plan a happy hour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mountain climbing preparation">
            <a:extLst>
              <a:ext uri="{FF2B5EF4-FFF2-40B4-BE49-F238E27FC236}">
                <a16:creationId xmlns:a16="http://schemas.microsoft.com/office/drawing/2014/main" xmlns="" id="{AC616878-6E98-4C29-8FF6-B53B37AC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57" y="3859699"/>
            <a:ext cx="3587551" cy="269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300F6-A61F-4A01-BF2A-32337A91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6C3415-81A5-4423-A2A7-7BF2687C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a Quality Meeting</a:t>
            </a:r>
          </a:p>
          <a:p>
            <a:r>
              <a:rPr lang="en-US" dirty="0"/>
              <a:t>Plan a special event</a:t>
            </a:r>
          </a:p>
          <a:p>
            <a:pPr lvl="1"/>
            <a:r>
              <a:rPr lang="en-US" dirty="0"/>
              <a:t>Invite a Guest Speaker</a:t>
            </a:r>
          </a:p>
          <a:p>
            <a:pPr lvl="1"/>
            <a:r>
              <a:rPr lang="en-US" dirty="0"/>
              <a:t>Provide refreshments</a:t>
            </a:r>
          </a:p>
          <a:p>
            <a:r>
              <a:rPr lang="en-US" dirty="0"/>
              <a:t>Invite Guests</a:t>
            </a:r>
          </a:p>
          <a:p>
            <a:r>
              <a:rPr lang="en-US" dirty="0"/>
              <a:t>Notify Area Director</a:t>
            </a:r>
          </a:p>
          <a:p>
            <a:r>
              <a:rPr lang="en-US" dirty="0"/>
              <a:t>Publish on District Calendar</a:t>
            </a:r>
          </a:p>
          <a:p>
            <a:r>
              <a:rPr lang="en-US" dirty="0"/>
              <a:t>Create a flyer</a:t>
            </a:r>
          </a:p>
          <a:p>
            <a:r>
              <a:rPr lang="en-US" dirty="0"/>
              <a:t>Publicize on Social Media before and after</a:t>
            </a:r>
          </a:p>
          <a:p>
            <a:r>
              <a:rPr lang="en-US" dirty="0"/>
              <a:t>Take Pictures</a:t>
            </a:r>
          </a:p>
          <a:p>
            <a:endParaRPr lang="en-US" dirty="0"/>
          </a:p>
        </p:txBody>
      </p:sp>
      <p:pic>
        <p:nvPicPr>
          <p:cNvPr id="4098" name="Picture 2" descr="Image result for come in we're open">
            <a:extLst>
              <a:ext uri="{FF2B5EF4-FFF2-40B4-BE49-F238E27FC236}">
                <a16:creationId xmlns:a16="http://schemas.microsoft.com/office/drawing/2014/main" xmlns="" id="{EF859AE9-A0B7-428B-ADFF-D3CFD5E5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781">
            <a:off x="5811851" y="2179328"/>
            <a:ext cx="2543720" cy="17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F3B00-5DC1-43AB-B6B9-61794116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F4D616-0E43-43FB-AC99-C2F7C077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looking for?</a:t>
            </a:r>
          </a:p>
          <a:p>
            <a:r>
              <a:rPr lang="en-US" dirty="0"/>
              <a:t>What do you already know about Toastmasters?</a:t>
            </a:r>
          </a:p>
          <a:p>
            <a:r>
              <a:rPr lang="en-US" dirty="0"/>
              <a:t>What do you hope to gain?</a:t>
            </a:r>
          </a:p>
          <a:p>
            <a:r>
              <a:rPr lang="en-US" dirty="0"/>
              <a:t>Would you like information on how to join?</a:t>
            </a:r>
          </a:p>
          <a:p>
            <a:r>
              <a:rPr lang="en-US" dirty="0"/>
              <a:t>Did you enjoy the meeting?</a:t>
            </a:r>
          </a:p>
          <a:p>
            <a:r>
              <a:rPr lang="en-US" dirty="0"/>
              <a:t>How could it have been better?</a:t>
            </a:r>
          </a:p>
          <a:p>
            <a:endParaRPr lang="en-US" dirty="0"/>
          </a:p>
        </p:txBody>
      </p:sp>
      <p:pic>
        <p:nvPicPr>
          <p:cNvPr id="4" name="Picture 4" descr="Image result for mountain climbing safety gear">
            <a:extLst>
              <a:ext uri="{FF2B5EF4-FFF2-40B4-BE49-F238E27FC236}">
                <a16:creationId xmlns:a16="http://schemas.microsoft.com/office/drawing/2014/main" xmlns="" id="{6560E451-1E6A-416F-BF54-00A6A98F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78" y="4150665"/>
            <a:ext cx="2550533" cy="218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FDFCC-08AC-48BF-AABD-0ABCC306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New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BD205-0CC0-4D28-BDE9-2EC07775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hope to achieve?</a:t>
            </a:r>
          </a:p>
          <a:p>
            <a:r>
              <a:rPr lang="en-US" dirty="0"/>
              <a:t>When would you like to schedule your orientation with your Mentor?</a:t>
            </a:r>
          </a:p>
          <a:p>
            <a:r>
              <a:rPr lang="en-US" dirty="0"/>
              <a:t>Would you like to give your Ice Breaker Speech at the next meeting?</a:t>
            </a:r>
          </a:p>
          <a:p>
            <a:r>
              <a:rPr lang="en-US" dirty="0"/>
              <a:t>Is there anyone else who you think would enjoy this with you?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 descr="Image result for mountain climbing rope">
            <a:extLst>
              <a:ext uri="{FF2B5EF4-FFF2-40B4-BE49-F238E27FC236}">
                <a16:creationId xmlns:a16="http://schemas.microsoft.com/office/drawing/2014/main" xmlns="" id="{5299D549-BAC5-413F-AC5D-04E9B6E4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56" y="4595117"/>
            <a:ext cx="1967895" cy="196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0E4139-0ADB-4AE8-ADBF-51AC0728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93" y="1300613"/>
            <a:ext cx="3753455" cy="275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F2056-59C5-4180-A913-AFA524FE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B3A3F2-CE2A-4F88-8E9D-D9200D48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Quality Meeting</a:t>
            </a:r>
          </a:p>
          <a:p>
            <a:r>
              <a:rPr lang="en-US" dirty="0"/>
              <a:t>Find your Movers and Shakers</a:t>
            </a:r>
          </a:p>
          <a:p>
            <a:r>
              <a:rPr lang="en-US" dirty="0"/>
              <a:t>Get the Word Out</a:t>
            </a:r>
          </a:p>
          <a:p>
            <a:pPr lvl="1"/>
            <a:r>
              <a:rPr lang="en-US" dirty="0"/>
              <a:t>Signs / Posters</a:t>
            </a:r>
          </a:p>
          <a:p>
            <a:pPr lvl="1"/>
            <a:r>
              <a:rPr lang="en-US" dirty="0"/>
              <a:t>Local Media </a:t>
            </a:r>
          </a:p>
          <a:p>
            <a:pPr lvl="1"/>
            <a:r>
              <a:rPr lang="en-US" dirty="0"/>
              <a:t>Facebook, Meetup, Social Media</a:t>
            </a:r>
          </a:p>
          <a:p>
            <a:pPr lvl="1"/>
            <a:r>
              <a:rPr lang="en-US" dirty="0"/>
              <a:t>Word of Mouth</a:t>
            </a:r>
          </a:p>
          <a:p>
            <a:pPr lvl="1"/>
            <a:r>
              <a:rPr lang="en-US" dirty="0"/>
              <a:t>District Calendar</a:t>
            </a:r>
          </a:p>
          <a:p>
            <a:r>
              <a:rPr lang="en-US" dirty="0"/>
              <a:t>Flyers and Marketing material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D2355-4CAE-4F4E-80FB-CEE7AA03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Club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698BC8-0332-4BAC-B466-066D76ADC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720" y="1666719"/>
            <a:ext cx="6711654" cy="4195481"/>
          </a:xfrm>
        </p:spPr>
        <p:txBody>
          <a:bodyPr/>
          <a:lstStyle/>
          <a:p>
            <a:r>
              <a:rPr lang="en-US" dirty="0"/>
              <a:t>Identify how your club can support the company</a:t>
            </a:r>
          </a:p>
          <a:p>
            <a:r>
              <a:rPr lang="en-US" dirty="0"/>
              <a:t>Human Resources contact</a:t>
            </a:r>
          </a:p>
          <a:p>
            <a:r>
              <a:rPr lang="en-US" dirty="0"/>
              <a:t>New Hires</a:t>
            </a:r>
          </a:p>
          <a:p>
            <a:r>
              <a:rPr lang="en-US" dirty="0"/>
              <a:t>Employee Development Programs</a:t>
            </a:r>
          </a:p>
          <a:p>
            <a:r>
              <a:rPr lang="en-US" dirty="0"/>
              <a:t>Invite Management to give a presentation</a:t>
            </a:r>
          </a:p>
          <a:p>
            <a:r>
              <a:rPr lang="en-US" dirty="0"/>
              <a:t>Company Newsletters, bulletin boards, inhouse social media.</a:t>
            </a:r>
          </a:p>
        </p:txBody>
      </p:sp>
      <p:pic>
        <p:nvPicPr>
          <p:cNvPr id="1026" name="Picture 2" descr="Image result for corporate">
            <a:extLst>
              <a:ext uri="{FF2B5EF4-FFF2-40B4-BE49-F238E27FC236}">
                <a16:creationId xmlns:a16="http://schemas.microsoft.com/office/drawing/2014/main" xmlns="" id="{CB7A815B-7542-4C16-82DB-951C9862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03" y="4426975"/>
            <a:ext cx="4591317" cy="209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1AB86-BF92-4BD8-8427-B145349C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Club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3054D7-CDED-481A-AD38-EC9B14F8D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Chamber of Commerce</a:t>
            </a:r>
          </a:p>
          <a:p>
            <a:pPr lvl="1"/>
            <a:r>
              <a:rPr lang="en-US" dirty="0"/>
              <a:t>Newsletter</a:t>
            </a:r>
          </a:p>
          <a:p>
            <a:pPr lvl="1"/>
            <a:r>
              <a:rPr lang="en-US" dirty="0"/>
              <a:t>List of businesses nearby</a:t>
            </a:r>
          </a:p>
          <a:p>
            <a:r>
              <a:rPr lang="en-US" dirty="0"/>
              <a:t>Public Library</a:t>
            </a:r>
          </a:p>
          <a:p>
            <a:r>
              <a:rPr lang="en-US" dirty="0"/>
              <a:t>Coffee Shops</a:t>
            </a:r>
          </a:p>
          <a:p>
            <a:r>
              <a:rPr lang="en-US" dirty="0"/>
              <a:t>Local Newspaper</a:t>
            </a:r>
          </a:p>
          <a:p>
            <a:r>
              <a:rPr lang="en-US" dirty="0"/>
              <a:t>Gyms</a:t>
            </a:r>
          </a:p>
          <a:p>
            <a:r>
              <a:rPr lang="en-US" dirty="0"/>
              <a:t>Local Businesses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mountain climbing preparation">
            <a:extLst>
              <a:ext uri="{FF2B5EF4-FFF2-40B4-BE49-F238E27FC236}">
                <a16:creationId xmlns:a16="http://schemas.microsoft.com/office/drawing/2014/main" xmlns="" id="{E0DCA22A-76C1-4EE1-A6A7-A22B7F5F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32" y="3429000"/>
            <a:ext cx="4288735" cy="290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CAAD6-BF82-4412-B08A-EC3A121A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8D5792-7276-4190-B38D-F50F1D08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/>
          <a:lstStyle/>
          <a:p>
            <a:r>
              <a:rPr lang="en-US" dirty="0"/>
              <a:t>Start with a Quality Meeting</a:t>
            </a:r>
          </a:p>
          <a:p>
            <a:r>
              <a:rPr lang="en-US" dirty="0"/>
              <a:t>If you’re not growing, you’re shrinking</a:t>
            </a:r>
          </a:p>
          <a:p>
            <a:r>
              <a:rPr lang="en-US" dirty="0"/>
              <a:t>Make sure you are taking care of existing members</a:t>
            </a:r>
          </a:p>
          <a:p>
            <a:r>
              <a:rPr lang="en-US" dirty="0"/>
              <a:t>Plan a membership event</a:t>
            </a:r>
          </a:p>
          <a:p>
            <a:r>
              <a:rPr lang="en-US" dirty="0"/>
              <a:t>Identify membership opportunities</a:t>
            </a:r>
          </a:p>
          <a:p>
            <a:pPr lvl="1"/>
            <a:r>
              <a:rPr lang="en-US" dirty="0"/>
              <a:t>Corporate Club : Employee Based</a:t>
            </a:r>
          </a:p>
          <a:p>
            <a:pPr lvl="1"/>
            <a:r>
              <a:rPr lang="en-US" dirty="0"/>
              <a:t>Community Club: Look to nearby opportunities.</a:t>
            </a:r>
          </a:p>
          <a:p>
            <a:r>
              <a:rPr lang="en-US" dirty="0"/>
              <a:t>Get the word out:  see marketing</a:t>
            </a:r>
          </a:p>
        </p:txBody>
      </p:sp>
    </p:spTree>
    <p:extLst>
      <p:ext uri="{BB962C8B-B14F-4D97-AF65-F5344CB8AC3E}">
        <p14:creationId xmlns:p14="http://schemas.microsoft.com/office/powerpoint/2010/main" val="368757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limb the mountain">
            <a:extLst>
              <a:ext uri="{FF2B5EF4-FFF2-40B4-BE49-F238E27FC236}">
                <a16:creationId xmlns:a16="http://schemas.microsoft.com/office/drawing/2014/main" xmlns="" id="{2BE4C3A3-46E5-44FC-B4D8-93AD9F20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411"/>
            <a:ext cx="9669603" cy="643501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CAAD6-BF82-4412-B08A-EC3A121A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3" y="719655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Membership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8D5792-7276-4190-B38D-F50F1D081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39" y="1638321"/>
            <a:ext cx="6711654" cy="41954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Start with a Quality Meeting</a:t>
            </a:r>
          </a:p>
          <a:p>
            <a:r>
              <a:rPr lang="en-US" dirty="0">
                <a:solidFill>
                  <a:schemeClr val="bg1"/>
                </a:solidFill>
              </a:rPr>
              <a:t>If you’re not growing, you’re shrinking</a:t>
            </a:r>
          </a:p>
          <a:p>
            <a:r>
              <a:rPr lang="en-US" dirty="0">
                <a:solidFill>
                  <a:schemeClr val="bg1"/>
                </a:solidFill>
              </a:rPr>
              <a:t>Make sure you are taking care of existing members</a:t>
            </a:r>
          </a:p>
          <a:p>
            <a:r>
              <a:rPr lang="en-US" dirty="0">
                <a:solidFill>
                  <a:schemeClr val="bg1"/>
                </a:solidFill>
              </a:rPr>
              <a:t>Plan a membership event</a:t>
            </a:r>
          </a:p>
          <a:p>
            <a:r>
              <a:rPr lang="en-US" dirty="0">
                <a:solidFill>
                  <a:schemeClr val="bg1"/>
                </a:solidFill>
              </a:rPr>
              <a:t>Identify membership opportunities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Corporate Club : Employee Based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Community Club: Look to nearby opportunities.</a:t>
            </a:r>
          </a:p>
          <a:p>
            <a:r>
              <a:rPr lang="en-US" dirty="0">
                <a:solidFill>
                  <a:schemeClr val="bg1"/>
                </a:solidFill>
              </a:rPr>
              <a:t>Get the word out:  see marketing</a:t>
            </a:r>
          </a:p>
        </p:txBody>
      </p:sp>
    </p:spTree>
    <p:extLst>
      <p:ext uri="{BB962C8B-B14F-4D97-AF65-F5344CB8AC3E}">
        <p14:creationId xmlns:p14="http://schemas.microsoft.com/office/powerpoint/2010/main" val="32352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0D15960-5878-49EC-A81A-9693B5606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403912"/>
              </p:ext>
            </p:extLst>
          </p:nvPr>
        </p:nvGraphicFramePr>
        <p:xfrm>
          <a:off x="1013934" y="283975"/>
          <a:ext cx="7246632" cy="642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5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C0D347-9D62-4246-8FD3-89E50B79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Care of Existing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0B1B44-2C3B-4DCC-9F30-3FA52934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Presentation at every meeting</a:t>
            </a:r>
          </a:p>
          <a:p>
            <a:r>
              <a:rPr lang="en-US" dirty="0"/>
              <a:t>High Quality Mentorship Programs</a:t>
            </a:r>
          </a:p>
          <a:p>
            <a:r>
              <a:rPr lang="en-US" dirty="0"/>
              <a:t>Ask what the club can do for the member</a:t>
            </a:r>
          </a:p>
          <a:p>
            <a:r>
              <a:rPr lang="en-US" dirty="0"/>
              <a:t>Plan meeting themes around member needs</a:t>
            </a:r>
          </a:p>
          <a:p>
            <a:r>
              <a:rPr lang="en-US" dirty="0"/>
              <a:t>Proactive VP Education</a:t>
            </a:r>
          </a:p>
          <a:p>
            <a:pPr lvl="1"/>
            <a:r>
              <a:rPr lang="en-US" dirty="0"/>
              <a:t>Schedule Meeting Roles in advance</a:t>
            </a:r>
          </a:p>
          <a:p>
            <a:pPr lvl="1"/>
            <a:r>
              <a:rPr lang="en-US" dirty="0"/>
              <a:t>Remind members to bring manuals</a:t>
            </a:r>
          </a:p>
          <a:p>
            <a:r>
              <a:rPr lang="en-US" dirty="0"/>
              <a:t>Plan Social events outside of meeting location</a:t>
            </a:r>
          </a:p>
          <a:p>
            <a:r>
              <a:rPr lang="en-US" dirty="0"/>
              <a:t>Celebrate Achievements</a:t>
            </a:r>
          </a:p>
        </p:txBody>
      </p:sp>
      <p:pic>
        <p:nvPicPr>
          <p:cNvPr id="3074" name="Picture 2" descr="Image result for toastmaster membership">
            <a:extLst>
              <a:ext uri="{FF2B5EF4-FFF2-40B4-BE49-F238E27FC236}">
                <a16:creationId xmlns:a16="http://schemas.microsoft.com/office/drawing/2014/main" xmlns="" id="{697A65D5-99A6-4206-A8CB-B3117436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02" y="5158100"/>
            <a:ext cx="1875457" cy="157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6A439-914C-45CC-B425-A8D6DB40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 Special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090E9-982A-4F07-A84F-B33149419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661039"/>
            <a:ext cx="6711654" cy="4195481"/>
          </a:xfrm>
        </p:spPr>
        <p:txBody>
          <a:bodyPr/>
          <a:lstStyle/>
          <a:p>
            <a:r>
              <a:rPr lang="en-US" dirty="0"/>
              <a:t>Open House</a:t>
            </a:r>
          </a:p>
          <a:p>
            <a:r>
              <a:rPr lang="en-US" dirty="0"/>
              <a:t>Build Meetings specific to your members needs</a:t>
            </a:r>
          </a:p>
          <a:p>
            <a:pPr lvl="1"/>
            <a:r>
              <a:rPr lang="en-US" dirty="0"/>
              <a:t>Job interview boot camp</a:t>
            </a:r>
          </a:p>
          <a:p>
            <a:pPr lvl="1"/>
            <a:r>
              <a:rPr lang="en-US" dirty="0"/>
              <a:t>Speech-a-thon</a:t>
            </a:r>
          </a:p>
          <a:p>
            <a:pPr lvl="1"/>
            <a:r>
              <a:rPr lang="en-US" dirty="0"/>
              <a:t>Club Contest preparation meeting</a:t>
            </a:r>
          </a:p>
          <a:p>
            <a:pPr lvl="1"/>
            <a:r>
              <a:rPr lang="en-US" dirty="0"/>
              <a:t>Effective Evaluations</a:t>
            </a:r>
          </a:p>
          <a:p>
            <a:pPr lvl="1"/>
            <a:r>
              <a:rPr lang="en-US" dirty="0"/>
              <a:t>Judging</a:t>
            </a:r>
          </a:p>
          <a:p>
            <a:pPr lvl="1"/>
            <a:r>
              <a:rPr lang="en-US" dirty="0"/>
              <a:t>Extemporaneous Speaking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mountain climbing">
            <a:extLst>
              <a:ext uri="{FF2B5EF4-FFF2-40B4-BE49-F238E27FC236}">
                <a16:creationId xmlns:a16="http://schemas.microsoft.com/office/drawing/2014/main" xmlns="" id="{377DDC32-9412-465F-92C6-C6053268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05" y="4195258"/>
            <a:ext cx="3651212" cy="243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1473</TotalTime>
  <Words>494</Words>
  <Application>Microsoft Office PowerPoint</Application>
  <PresentationFormat>On-screen Show (4:3)</PresentationFormat>
  <Paragraphs>110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Marketing, Membership, and Open Houses</vt:lpstr>
      <vt:lpstr>Marketing</vt:lpstr>
      <vt:lpstr>Corporate Club Marketing</vt:lpstr>
      <vt:lpstr>Community Club Marketing</vt:lpstr>
      <vt:lpstr>Membership Building</vt:lpstr>
      <vt:lpstr>Membership Building</vt:lpstr>
      <vt:lpstr>PowerPoint Presentation</vt:lpstr>
      <vt:lpstr>Taking Care of Existing Members</vt:lpstr>
      <vt:lpstr>Planning A Special Event</vt:lpstr>
      <vt:lpstr>Celebrate Achievements</vt:lpstr>
      <vt:lpstr>Plan a Membership Event</vt:lpstr>
      <vt:lpstr>Open Houses</vt:lpstr>
      <vt:lpstr>Questions to ask Guests</vt:lpstr>
      <vt:lpstr>Questions to ask New Members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Membership Building, and Open Houses</dc:title>
  <dc:creator>Dave Gibson</dc:creator>
  <cp:lastModifiedBy>Ravi Rai</cp:lastModifiedBy>
  <cp:revision>23</cp:revision>
  <dcterms:created xsi:type="dcterms:W3CDTF">2018-01-12T00:44:18Z</dcterms:created>
  <dcterms:modified xsi:type="dcterms:W3CDTF">2018-03-13T01:18:57Z</dcterms:modified>
</cp:coreProperties>
</file>