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73" r:id="rId3"/>
    <p:sldId id="257" r:id="rId4"/>
    <p:sldId id="258" r:id="rId5"/>
    <p:sldId id="259" r:id="rId6"/>
    <p:sldId id="281" r:id="rId7"/>
    <p:sldId id="260" r:id="rId8"/>
    <p:sldId id="282" r:id="rId9"/>
    <p:sldId id="262" r:id="rId10"/>
    <p:sldId id="283" r:id="rId11"/>
    <p:sldId id="284" r:id="rId12"/>
    <p:sldId id="285" r:id="rId13"/>
    <p:sldId id="286" r:id="rId14"/>
    <p:sldId id="287" r:id="rId15"/>
    <p:sldId id="288" r:id="rId16"/>
    <p:sldId id="290" r:id="rId17"/>
    <p:sldId id="291" r:id="rId18"/>
    <p:sldId id="292" r:id="rId19"/>
    <p:sldId id="293" r:id="rId20"/>
    <p:sldId id="294" r:id="rId21"/>
    <p:sldId id="295" r:id="rId22"/>
    <p:sldId id="296" r:id="rId23"/>
    <p:sldId id="280"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142" autoAdjust="0"/>
  </p:normalViewPr>
  <p:slideViewPr>
    <p:cSldViewPr snapToGrid="0">
      <p:cViewPr varScale="1">
        <p:scale>
          <a:sx n="76" d="100"/>
          <a:sy n="76" d="100"/>
        </p:scale>
        <p:origin x="94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59B4FFED-D4AE-4D80-9D79-83B696774EFD}" type="datetimeFigureOut">
              <a:rPr lang="en-US" smtClean="0"/>
              <a:t>7/17/2020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8852FF6-B16B-4835-97E4-2DF1C0E345FB}" type="slidenum">
              <a:rPr lang="en-US" smtClean="0"/>
              <a:t>‹#›</a:t>
            </a:fld>
            <a:endParaRPr lang="en-US"/>
          </a:p>
        </p:txBody>
      </p:sp>
    </p:spTree>
    <p:extLst>
      <p:ext uri="{BB962C8B-B14F-4D97-AF65-F5344CB8AC3E}">
        <p14:creationId xmlns:p14="http://schemas.microsoft.com/office/powerpoint/2010/main" val="264502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Pathways we need to train all new members on how to login at Toastmasters International.</a:t>
            </a:r>
          </a:p>
          <a:p>
            <a:r>
              <a:rPr lang="en-US" dirty="0"/>
              <a:t>They will need their Member ID (which was emailed to them when they first joined, and is in the club roster in Club Central. Note that only club officers can view the roster.)</a:t>
            </a:r>
          </a:p>
        </p:txBody>
      </p:sp>
      <p:sp>
        <p:nvSpPr>
          <p:cNvPr id="4" name="Slide Number Placeholder 3"/>
          <p:cNvSpPr>
            <a:spLocks noGrp="1"/>
          </p:cNvSpPr>
          <p:nvPr>
            <p:ph type="sldNum" sz="quarter" idx="5"/>
          </p:nvPr>
        </p:nvSpPr>
        <p:spPr/>
        <p:txBody>
          <a:bodyPr/>
          <a:lstStyle/>
          <a:p>
            <a:fld id="{08852FF6-B16B-4835-97E4-2DF1C0E345FB}" type="slidenum">
              <a:rPr lang="en-US" smtClean="0"/>
              <a:t>2</a:t>
            </a:fld>
            <a:endParaRPr lang="en-US"/>
          </a:p>
        </p:txBody>
      </p:sp>
    </p:spTree>
    <p:extLst>
      <p:ext uri="{BB962C8B-B14F-4D97-AF65-F5344CB8AC3E}">
        <p14:creationId xmlns:p14="http://schemas.microsoft.com/office/powerpoint/2010/main" val="3051766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beginning of every project there will be a pre assessment, then you will have the project resources and instructions. </a:t>
            </a:r>
          </a:p>
          <a:p>
            <a:r>
              <a:rPr lang="en-US" dirty="0"/>
              <a:t>At the end you will do an after assessment and hit submit in order to get to this screen. </a:t>
            </a:r>
          </a:p>
          <a:p>
            <a:r>
              <a:rPr lang="en-US" dirty="0"/>
              <a:t>Note that there is no requirement to upload your written evaluation. You can upload it and I’ll show you where later, but it is not required. </a:t>
            </a:r>
          </a:p>
        </p:txBody>
      </p:sp>
      <p:sp>
        <p:nvSpPr>
          <p:cNvPr id="4" name="Slide Number Placeholder 3"/>
          <p:cNvSpPr>
            <a:spLocks noGrp="1"/>
          </p:cNvSpPr>
          <p:nvPr>
            <p:ph type="sldNum" sz="quarter" idx="5"/>
          </p:nvPr>
        </p:nvSpPr>
        <p:spPr/>
        <p:txBody>
          <a:bodyPr/>
          <a:lstStyle/>
          <a:p>
            <a:fld id="{08852FF6-B16B-4835-97E4-2DF1C0E345FB}" type="slidenum">
              <a:rPr lang="en-US" smtClean="0"/>
              <a:t>11</a:t>
            </a:fld>
            <a:endParaRPr lang="en-US"/>
          </a:p>
        </p:txBody>
      </p:sp>
    </p:spTree>
    <p:extLst>
      <p:ext uri="{BB962C8B-B14F-4D97-AF65-F5344CB8AC3E}">
        <p14:creationId xmlns:p14="http://schemas.microsoft.com/office/powerpoint/2010/main" val="294417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you’re done you’ll go back to the Paths and Learning Page. </a:t>
            </a:r>
          </a:p>
        </p:txBody>
      </p:sp>
      <p:sp>
        <p:nvSpPr>
          <p:cNvPr id="4" name="Slide Number Placeholder 3"/>
          <p:cNvSpPr>
            <a:spLocks noGrp="1"/>
          </p:cNvSpPr>
          <p:nvPr>
            <p:ph type="sldNum" sz="quarter" idx="5"/>
          </p:nvPr>
        </p:nvSpPr>
        <p:spPr/>
        <p:txBody>
          <a:bodyPr/>
          <a:lstStyle/>
          <a:p>
            <a:fld id="{08852FF6-B16B-4835-97E4-2DF1C0E345FB}" type="slidenum">
              <a:rPr lang="en-US" smtClean="0"/>
              <a:t>12</a:t>
            </a:fld>
            <a:endParaRPr lang="en-US"/>
          </a:p>
        </p:txBody>
      </p:sp>
    </p:spTree>
    <p:extLst>
      <p:ext uri="{BB962C8B-B14F-4D97-AF65-F5344CB8AC3E}">
        <p14:creationId xmlns:p14="http://schemas.microsoft.com/office/powerpoint/2010/main" val="1249953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hover over the home on the upper left then click on the home that appears in the drop down to get back to this page. </a:t>
            </a:r>
          </a:p>
          <a:p>
            <a:r>
              <a:rPr lang="en-US" dirty="0"/>
              <a:t>Next we will look at speech evaluations. </a:t>
            </a:r>
          </a:p>
        </p:txBody>
      </p:sp>
      <p:sp>
        <p:nvSpPr>
          <p:cNvPr id="4" name="Slide Number Placeholder 3"/>
          <p:cNvSpPr>
            <a:spLocks noGrp="1"/>
          </p:cNvSpPr>
          <p:nvPr>
            <p:ph type="sldNum" sz="quarter" idx="5"/>
          </p:nvPr>
        </p:nvSpPr>
        <p:spPr/>
        <p:txBody>
          <a:bodyPr/>
          <a:lstStyle/>
          <a:p>
            <a:fld id="{08852FF6-B16B-4835-97E4-2DF1C0E345FB}" type="slidenum">
              <a:rPr lang="en-US" smtClean="0"/>
              <a:t>13</a:t>
            </a:fld>
            <a:endParaRPr lang="en-US"/>
          </a:p>
        </p:txBody>
      </p:sp>
    </p:spTree>
    <p:extLst>
      <p:ext uri="{BB962C8B-B14F-4D97-AF65-F5344CB8AC3E}">
        <p14:creationId xmlns:p14="http://schemas.microsoft.com/office/powerpoint/2010/main" val="668776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get in you won’t see the evaluations, you’ll see a page like this. </a:t>
            </a:r>
          </a:p>
          <a:p>
            <a:endParaRPr lang="en-US" dirty="0"/>
          </a:p>
          <a:p>
            <a:r>
              <a:rPr lang="en-US" dirty="0"/>
              <a:t>Scroll down.</a:t>
            </a:r>
          </a:p>
        </p:txBody>
      </p:sp>
      <p:sp>
        <p:nvSpPr>
          <p:cNvPr id="4" name="Slide Number Placeholder 3"/>
          <p:cNvSpPr>
            <a:spLocks noGrp="1"/>
          </p:cNvSpPr>
          <p:nvPr>
            <p:ph type="sldNum" sz="quarter" idx="5"/>
          </p:nvPr>
        </p:nvSpPr>
        <p:spPr/>
        <p:txBody>
          <a:bodyPr/>
          <a:lstStyle/>
          <a:p>
            <a:fld id="{08852FF6-B16B-4835-97E4-2DF1C0E345FB}" type="slidenum">
              <a:rPr lang="en-US" smtClean="0"/>
              <a:t>14</a:t>
            </a:fld>
            <a:endParaRPr lang="en-US"/>
          </a:p>
        </p:txBody>
      </p:sp>
    </p:spTree>
    <p:extLst>
      <p:ext uri="{BB962C8B-B14F-4D97-AF65-F5344CB8AC3E}">
        <p14:creationId xmlns:p14="http://schemas.microsoft.com/office/powerpoint/2010/main" val="390637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see evaluation sheets for all of the projects in Pathways in Alphabetical order. </a:t>
            </a:r>
          </a:p>
          <a:p>
            <a:endParaRPr lang="en-US" dirty="0"/>
          </a:p>
          <a:p>
            <a:r>
              <a:rPr lang="en-US" dirty="0"/>
              <a:t>You can pull the appropriate one up if you are evaluating another member, but I highly recommend the speaker pull up their evaluation and send it to anyone that they want a written evaluation from. </a:t>
            </a:r>
          </a:p>
        </p:txBody>
      </p:sp>
      <p:sp>
        <p:nvSpPr>
          <p:cNvPr id="4" name="Slide Number Placeholder 3"/>
          <p:cNvSpPr>
            <a:spLocks noGrp="1"/>
          </p:cNvSpPr>
          <p:nvPr>
            <p:ph type="sldNum" sz="quarter" idx="5"/>
          </p:nvPr>
        </p:nvSpPr>
        <p:spPr/>
        <p:txBody>
          <a:bodyPr/>
          <a:lstStyle/>
          <a:p>
            <a:fld id="{08852FF6-B16B-4835-97E4-2DF1C0E345FB}" type="slidenum">
              <a:rPr lang="en-US" smtClean="0"/>
              <a:t>15</a:t>
            </a:fld>
            <a:endParaRPr lang="en-US"/>
          </a:p>
        </p:txBody>
      </p:sp>
    </p:spTree>
    <p:extLst>
      <p:ext uri="{BB962C8B-B14F-4D97-AF65-F5344CB8AC3E}">
        <p14:creationId xmlns:p14="http://schemas.microsoft.com/office/powerpoint/2010/main" val="303759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going back home the last option is Tutorials and Resources. </a:t>
            </a:r>
          </a:p>
        </p:txBody>
      </p:sp>
      <p:sp>
        <p:nvSpPr>
          <p:cNvPr id="4" name="Slide Number Placeholder 3"/>
          <p:cNvSpPr>
            <a:spLocks noGrp="1"/>
          </p:cNvSpPr>
          <p:nvPr>
            <p:ph type="sldNum" sz="quarter" idx="5"/>
          </p:nvPr>
        </p:nvSpPr>
        <p:spPr/>
        <p:txBody>
          <a:bodyPr/>
          <a:lstStyle/>
          <a:p>
            <a:fld id="{08852FF6-B16B-4835-97E4-2DF1C0E345FB}" type="slidenum">
              <a:rPr lang="en-US" smtClean="0"/>
              <a:t>16</a:t>
            </a:fld>
            <a:endParaRPr lang="en-US"/>
          </a:p>
        </p:txBody>
      </p:sp>
    </p:spTree>
    <p:extLst>
      <p:ext uri="{BB962C8B-B14F-4D97-AF65-F5344CB8AC3E}">
        <p14:creationId xmlns:p14="http://schemas.microsoft.com/office/powerpoint/2010/main" val="156514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several short videos to help with anything in Pathways that you are looking for assistance on. </a:t>
            </a:r>
          </a:p>
        </p:txBody>
      </p:sp>
      <p:sp>
        <p:nvSpPr>
          <p:cNvPr id="4" name="Slide Number Placeholder 3"/>
          <p:cNvSpPr>
            <a:spLocks noGrp="1"/>
          </p:cNvSpPr>
          <p:nvPr>
            <p:ph type="sldNum" sz="quarter" idx="5"/>
          </p:nvPr>
        </p:nvSpPr>
        <p:spPr/>
        <p:txBody>
          <a:bodyPr/>
          <a:lstStyle/>
          <a:p>
            <a:fld id="{08852FF6-B16B-4835-97E4-2DF1C0E345FB}" type="slidenum">
              <a:rPr lang="en-US" smtClean="0"/>
              <a:t>17</a:t>
            </a:fld>
            <a:endParaRPr lang="en-US"/>
          </a:p>
        </p:txBody>
      </p:sp>
    </p:spTree>
    <p:extLst>
      <p:ext uri="{BB962C8B-B14F-4D97-AF65-F5344CB8AC3E}">
        <p14:creationId xmlns:p14="http://schemas.microsoft.com/office/powerpoint/2010/main" val="126911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on the home page and scroll down…</a:t>
            </a:r>
          </a:p>
        </p:txBody>
      </p:sp>
      <p:sp>
        <p:nvSpPr>
          <p:cNvPr id="4" name="Slide Number Placeholder 3"/>
          <p:cNvSpPr>
            <a:spLocks noGrp="1"/>
          </p:cNvSpPr>
          <p:nvPr>
            <p:ph type="sldNum" sz="quarter" idx="5"/>
          </p:nvPr>
        </p:nvSpPr>
        <p:spPr/>
        <p:txBody>
          <a:bodyPr/>
          <a:lstStyle/>
          <a:p>
            <a:fld id="{08852FF6-B16B-4835-97E4-2DF1C0E345FB}" type="slidenum">
              <a:rPr lang="en-US" smtClean="0"/>
              <a:t>18</a:t>
            </a:fld>
            <a:endParaRPr lang="en-US"/>
          </a:p>
        </p:txBody>
      </p:sp>
    </p:spTree>
    <p:extLst>
      <p:ext uri="{BB962C8B-B14F-4D97-AF65-F5344CB8AC3E}">
        <p14:creationId xmlns:p14="http://schemas.microsoft.com/office/powerpoint/2010/main" val="3965433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some pieces on the right side that help you keep track of feedback and progress. </a:t>
            </a:r>
          </a:p>
          <a:p>
            <a:endParaRPr lang="en-US" dirty="0"/>
          </a:p>
          <a:p>
            <a:r>
              <a:rPr lang="en-US" dirty="0"/>
              <a:t>Click on My Feedback</a:t>
            </a:r>
          </a:p>
        </p:txBody>
      </p:sp>
      <p:sp>
        <p:nvSpPr>
          <p:cNvPr id="4" name="Slide Number Placeholder 3"/>
          <p:cNvSpPr>
            <a:spLocks noGrp="1"/>
          </p:cNvSpPr>
          <p:nvPr>
            <p:ph type="sldNum" sz="quarter" idx="5"/>
          </p:nvPr>
        </p:nvSpPr>
        <p:spPr/>
        <p:txBody>
          <a:bodyPr/>
          <a:lstStyle/>
          <a:p>
            <a:fld id="{08852FF6-B16B-4835-97E4-2DF1C0E345FB}" type="slidenum">
              <a:rPr lang="en-US" smtClean="0"/>
              <a:t>19</a:t>
            </a:fld>
            <a:endParaRPr lang="en-US"/>
          </a:p>
        </p:txBody>
      </p:sp>
    </p:spTree>
    <p:extLst>
      <p:ext uri="{BB962C8B-B14F-4D97-AF65-F5344CB8AC3E}">
        <p14:creationId xmlns:p14="http://schemas.microsoft.com/office/powerpoint/2010/main" val="1557204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 My Feedback you can electronically send members a request to give feedback.</a:t>
            </a:r>
          </a:p>
          <a:p>
            <a:endParaRPr lang="en-US" dirty="0"/>
          </a:p>
          <a:p>
            <a:r>
              <a:rPr lang="en-US" dirty="0"/>
              <a:t>You can also click on e-portfolio. </a:t>
            </a:r>
          </a:p>
        </p:txBody>
      </p:sp>
      <p:sp>
        <p:nvSpPr>
          <p:cNvPr id="4" name="Slide Number Placeholder 3"/>
          <p:cNvSpPr>
            <a:spLocks noGrp="1"/>
          </p:cNvSpPr>
          <p:nvPr>
            <p:ph type="sldNum" sz="quarter" idx="5"/>
          </p:nvPr>
        </p:nvSpPr>
        <p:spPr/>
        <p:txBody>
          <a:bodyPr/>
          <a:lstStyle/>
          <a:p>
            <a:fld id="{08852FF6-B16B-4835-97E4-2DF1C0E345FB}" type="slidenum">
              <a:rPr lang="en-US" smtClean="0"/>
              <a:t>20</a:t>
            </a:fld>
            <a:endParaRPr lang="en-US"/>
          </a:p>
        </p:txBody>
      </p:sp>
    </p:spTree>
    <p:extLst>
      <p:ext uri="{BB962C8B-B14F-4D97-AF65-F5344CB8AC3E}">
        <p14:creationId xmlns:p14="http://schemas.microsoft.com/office/powerpoint/2010/main" val="372257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logged in they will want to go to Pathways- Go to Base Camp.</a:t>
            </a:r>
          </a:p>
        </p:txBody>
      </p:sp>
      <p:sp>
        <p:nvSpPr>
          <p:cNvPr id="4" name="Slide Number Placeholder 3"/>
          <p:cNvSpPr>
            <a:spLocks noGrp="1"/>
          </p:cNvSpPr>
          <p:nvPr>
            <p:ph type="sldNum" sz="quarter" idx="5"/>
          </p:nvPr>
        </p:nvSpPr>
        <p:spPr/>
        <p:txBody>
          <a:bodyPr/>
          <a:lstStyle/>
          <a:p>
            <a:fld id="{08852FF6-B16B-4835-97E4-2DF1C0E345FB}" type="slidenum">
              <a:rPr lang="en-US" smtClean="0"/>
              <a:t>3</a:t>
            </a:fld>
            <a:endParaRPr lang="en-US"/>
          </a:p>
        </p:txBody>
      </p:sp>
    </p:spTree>
    <p:extLst>
      <p:ext uri="{BB962C8B-B14F-4D97-AF65-F5344CB8AC3E}">
        <p14:creationId xmlns:p14="http://schemas.microsoft.com/office/powerpoint/2010/main" val="303217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similar to my documents on you computer. It allows you to save any written evaluations (you can save it as a word document, PDF or take a picture of it. You can also save any speech information that you have. </a:t>
            </a:r>
          </a:p>
        </p:txBody>
      </p:sp>
      <p:sp>
        <p:nvSpPr>
          <p:cNvPr id="4" name="Slide Number Placeholder 3"/>
          <p:cNvSpPr>
            <a:spLocks noGrp="1"/>
          </p:cNvSpPr>
          <p:nvPr>
            <p:ph type="sldNum" sz="quarter" idx="5"/>
          </p:nvPr>
        </p:nvSpPr>
        <p:spPr/>
        <p:txBody>
          <a:bodyPr/>
          <a:lstStyle/>
          <a:p>
            <a:fld id="{08852FF6-B16B-4835-97E4-2DF1C0E345FB}" type="slidenum">
              <a:rPr lang="en-US" smtClean="0"/>
              <a:t>21</a:t>
            </a:fld>
            <a:endParaRPr lang="en-US"/>
          </a:p>
        </p:txBody>
      </p:sp>
    </p:spTree>
    <p:extLst>
      <p:ext uri="{BB962C8B-B14F-4D97-AF65-F5344CB8AC3E}">
        <p14:creationId xmlns:p14="http://schemas.microsoft.com/office/powerpoint/2010/main" val="376439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gives you several folders to break it out if you wish. </a:t>
            </a:r>
          </a:p>
        </p:txBody>
      </p:sp>
      <p:sp>
        <p:nvSpPr>
          <p:cNvPr id="4" name="Slide Number Placeholder 3"/>
          <p:cNvSpPr>
            <a:spLocks noGrp="1"/>
          </p:cNvSpPr>
          <p:nvPr>
            <p:ph type="sldNum" sz="quarter" idx="5"/>
          </p:nvPr>
        </p:nvSpPr>
        <p:spPr/>
        <p:txBody>
          <a:bodyPr/>
          <a:lstStyle/>
          <a:p>
            <a:fld id="{08852FF6-B16B-4835-97E4-2DF1C0E345FB}" type="slidenum">
              <a:rPr lang="en-US" smtClean="0"/>
              <a:t>22</a:t>
            </a:fld>
            <a:endParaRPr lang="en-US"/>
          </a:p>
        </p:txBody>
      </p:sp>
    </p:spTree>
    <p:extLst>
      <p:ext uri="{BB962C8B-B14F-4D97-AF65-F5344CB8AC3E}">
        <p14:creationId xmlns:p14="http://schemas.microsoft.com/office/powerpoint/2010/main" val="3742849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852FF6-B16B-4835-97E4-2DF1C0E345FB}" type="slidenum">
              <a:rPr lang="en-US" smtClean="0"/>
              <a:t>23</a:t>
            </a:fld>
            <a:endParaRPr lang="en-US"/>
          </a:p>
        </p:txBody>
      </p:sp>
    </p:spTree>
    <p:extLst>
      <p:ext uri="{BB962C8B-B14F-4D97-AF65-F5344CB8AC3E}">
        <p14:creationId xmlns:p14="http://schemas.microsoft.com/office/powerpoint/2010/main" val="417896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haven’t selected a path yet they will use the box to the left. (Note that club members can complete this on behalf of another member if any of your club members needs assistance. All club mentors should be trained on this.)</a:t>
            </a:r>
          </a:p>
          <a:p>
            <a:r>
              <a:rPr lang="en-US" dirty="0"/>
              <a:t>If they have selected a path they will look at the middle section.</a:t>
            </a:r>
          </a:p>
          <a:p>
            <a:r>
              <a:rPr lang="en-US" dirty="0"/>
              <a:t>	Note that if they have multiple clubs there will be a drop down to select the club they want to be under for the level they are working on. </a:t>
            </a:r>
          </a:p>
          <a:p>
            <a:r>
              <a:rPr lang="en-US" dirty="0"/>
              <a:t>	Also note that there is a 2</a:t>
            </a:r>
            <a:r>
              <a:rPr lang="en-US" baseline="30000" dirty="0"/>
              <a:t>nd</a:t>
            </a:r>
            <a:r>
              <a:rPr lang="en-US" dirty="0"/>
              <a:t> red button on the bottom for base camp managers. </a:t>
            </a:r>
          </a:p>
        </p:txBody>
      </p:sp>
      <p:sp>
        <p:nvSpPr>
          <p:cNvPr id="4" name="Slide Number Placeholder 3"/>
          <p:cNvSpPr>
            <a:spLocks noGrp="1"/>
          </p:cNvSpPr>
          <p:nvPr>
            <p:ph type="sldNum" sz="quarter" idx="5"/>
          </p:nvPr>
        </p:nvSpPr>
        <p:spPr/>
        <p:txBody>
          <a:bodyPr/>
          <a:lstStyle/>
          <a:p>
            <a:fld id="{08852FF6-B16B-4835-97E4-2DF1C0E345FB}" type="slidenum">
              <a:rPr lang="en-US" smtClean="0"/>
              <a:t>4</a:t>
            </a:fld>
            <a:endParaRPr lang="en-US"/>
          </a:p>
        </p:txBody>
      </p:sp>
    </p:spTree>
    <p:extLst>
      <p:ext uri="{BB962C8B-B14F-4D97-AF65-F5344CB8AC3E}">
        <p14:creationId xmlns:p14="http://schemas.microsoft.com/office/powerpoint/2010/main" val="2695998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in Pathways you have three options and a video tutorial. </a:t>
            </a:r>
          </a:p>
          <a:p>
            <a:endParaRPr lang="en-US" dirty="0"/>
          </a:p>
          <a:p>
            <a:r>
              <a:rPr lang="en-US" dirty="0"/>
              <a:t>We will start with the first button. </a:t>
            </a:r>
          </a:p>
        </p:txBody>
      </p:sp>
      <p:sp>
        <p:nvSpPr>
          <p:cNvPr id="4" name="Slide Number Placeholder 3"/>
          <p:cNvSpPr>
            <a:spLocks noGrp="1"/>
          </p:cNvSpPr>
          <p:nvPr>
            <p:ph type="sldNum" sz="quarter" idx="5"/>
          </p:nvPr>
        </p:nvSpPr>
        <p:spPr/>
        <p:txBody>
          <a:bodyPr/>
          <a:lstStyle/>
          <a:p>
            <a:fld id="{08852FF6-B16B-4835-97E4-2DF1C0E345FB}" type="slidenum">
              <a:rPr lang="en-US" smtClean="0"/>
              <a:t>5</a:t>
            </a:fld>
            <a:endParaRPr lang="en-US"/>
          </a:p>
        </p:txBody>
      </p:sp>
    </p:spTree>
    <p:extLst>
      <p:ext uri="{BB962C8B-B14F-4D97-AF65-F5344CB8AC3E}">
        <p14:creationId xmlns:p14="http://schemas.microsoft.com/office/powerpoint/2010/main" val="274696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open up any Paths that you are enrolled for and any projects that you were working on. </a:t>
            </a:r>
          </a:p>
          <a:p>
            <a:r>
              <a:rPr lang="en-US" dirty="0"/>
              <a:t>You will click on open curriculum to get into the projects. </a:t>
            </a:r>
          </a:p>
        </p:txBody>
      </p:sp>
      <p:sp>
        <p:nvSpPr>
          <p:cNvPr id="4" name="Slide Number Placeholder 3"/>
          <p:cNvSpPr>
            <a:spLocks noGrp="1"/>
          </p:cNvSpPr>
          <p:nvPr>
            <p:ph type="sldNum" sz="quarter" idx="5"/>
          </p:nvPr>
        </p:nvSpPr>
        <p:spPr/>
        <p:txBody>
          <a:bodyPr/>
          <a:lstStyle/>
          <a:p>
            <a:fld id="{08852FF6-B16B-4835-97E4-2DF1C0E345FB}" type="slidenum">
              <a:rPr lang="en-US" smtClean="0"/>
              <a:t>6</a:t>
            </a:fld>
            <a:endParaRPr lang="en-US"/>
          </a:p>
        </p:txBody>
      </p:sp>
    </p:spTree>
    <p:extLst>
      <p:ext uri="{BB962C8B-B14F-4D97-AF65-F5344CB8AC3E}">
        <p14:creationId xmlns:p14="http://schemas.microsoft.com/office/powerpoint/2010/main" val="2399262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view of what it looked like for me when I scrolled down. </a:t>
            </a:r>
          </a:p>
        </p:txBody>
      </p:sp>
      <p:sp>
        <p:nvSpPr>
          <p:cNvPr id="4" name="Slide Number Placeholder 3"/>
          <p:cNvSpPr>
            <a:spLocks noGrp="1"/>
          </p:cNvSpPr>
          <p:nvPr>
            <p:ph type="sldNum" sz="quarter" idx="5"/>
          </p:nvPr>
        </p:nvSpPr>
        <p:spPr/>
        <p:txBody>
          <a:bodyPr/>
          <a:lstStyle/>
          <a:p>
            <a:fld id="{08852FF6-B16B-4835-97E4-2DF1C0E345FB}" type="slidenum">
              <a:rPr lang="en-US" smtClean="0"/>
              <a:t>7</a:t>
            </a:fld>
            <a:endParaRPr lang="en-US"/>
          </a:p>
        </p:txBody>
      </p:sp>
    </p:spTree>
    <p:extLst>
      <p:ext uri="{BB962C8B-B14F-4D97-AF65-F5344CB8AC3E}">
        <p14:creationId xmlns:p14="http://schemas.microsoft.com/office/powerpoint/2010/main" val="1243460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select the project that you want to work on and hit launch. </a:t>
            </a:r>
          </a:p>
        </p:txBody>
      </p:sp>
      <p:sp>
        <p:nvSpPr>
          <p:cNvPr id="4" name="Slide Number Placeholder 3"/>
          <p:cNvSpPr>
            <a:spLocks noGrp="1"/>
          </p:cNvSpPr>
          <p:nvPr>
            <p:ph type="sldNum" sz="quarter" idx="5"/>
          </p:nvPr>
        </p:nvSpPr>
        <p:spPr/>
        <p:txBody>
          <a:bodyPr/>
          <a:lstStyle/>
          <a:p>
            <a:fld id="{08852FF6-B16B-4835-97E4-2DF1C0E345FB}" type="slidenum">
              <a:rPr lang="en-US" smtClean="0"/>
              <a:t>8</a:t>
            </a:fld>
            <a:endParaRPr lang="en-US"/>
          </a:p>
        </p:txBody>
      </p:sp>
    </p:spTree>
    <p:extLst>
      <p:ext uri="{BB962C8B-B14F-4D97-AF65-F5344CB8AC3E}">
        <p14:creationId xmlns:p14="http://schemas.microsoft.com/office/powerpoint/2010/main" val="71224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project starts with a navigation page. You can click the arrows on either side to go forward or back or click on the drop down at the bottom to select a specific page. </a:t>
            </a:r>
          </a:p>
        </p:txBody>
      </p:sp>
      <p:sp>
        <p:nvSpPr>
          <p:cNvPr id="4" name="Slide Number Placeholder 3"/>
          <p:cNvSpPr>
            <a:spLocks noGrp="1"/>
          </p:cNvSpPr>
          <p:nvPr>
            <p:ph type="sldNum" sz="quarter" idx="5"/>
          </p:nvPr>
        </p:nvSpPr>
        <p:spPr/>
        <p:txBody>
          <a:bodyPr/>
          <a:lstStyle/>
          <a:p>
            <a:fld id="{08852FF6-B16B-4835-97E4-2DF1C0E345FB}" type="slidenum">
              <a:rPr lang="en-US" smtClean="0"/>
              <a:t>9</a:t>
            </a:fld>
            <a:endParaRPr lang="en-US"/>
          </a:p>
        </p:txBody>
      </p:sp>
    </p:spTree>
    <p:extLst>
      <p:ext uri="{BB962C8B-B14F-4D97-AF65-F5344CB8AC3E}">
        <p14:creationId xmlns:p14="http://schemas.microsoft.com/office/powerpoint/2010/main" val="4282217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project also has the option to view and print the project and resources for members that want a printed copy, but didn’t want to pay for it all in print. </a:t>
            </a:r>
          </a:p>
          <a:p>
            <a:endParaRPr lang="en-US" dirty="0"/>
          </a:p>
          <a:p>
            <a:r>
              <a:rPr lang="en-US" dirty="0"/>
              <a:t>Note that for those that just want the evaluation page there will be another link that just has the evaluation piece. </a:t>
            </a:r>
          </a:p>
        </p:txBody>
      </p:sp>
      <p:sp>
        <p:nvSpPr>
          <p:cNvPr id="4" name="Slide Number Placeholder 3"/>
          <p:cNvSpPr>
            <a:spLocks noGrp="1"/>
          </p:cNvSpPr>
          <p:nvPr>
            <p:ph type="sldNum" sz="quarter" idx="5"/>
          </p:nvPr>
        </p:nvSpPr>
        <p:spPr/>
        <p:txBody>
          <a:bodyPr/>
          <a:lstStyle/>
          <a:p>
            <a:fld id="{08852FF6-B16B-4835-97E4-2DF1C0E345FB}" type="slidenum">
              <a:rPr lang="en-US" smtClean="0"/>
              <a:t>10</a:t>
            </a:fld>
            <a:endParaRPr lang="en-US"/>
          </a:p>
        </p:txBody>
      </p:sp>
    </p:spTree>
    <p:extLst>
      <p:ext uri="{BB962C8B-B14F-4D97-AF65-F5344CB8AC3E}">
        <p14:creationId xmlns:p14="http://schemas.microsoft.com/office/powerpoint/2010/main" val="3176233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7680-0A78-4678-B31A-9013FA8A1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0601F-5BDB-4AAD-91BF-760A5B25ED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D59368-008B-4EAF-B8DF-7C832908D899}"/>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AD9B7B88-8928-4994-BE96-A6128C035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793E6-C89C-4D9B-B0CD-70E751DD9745}"/>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14427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0979-65A6-43C1-904D-4F6BDE5B0A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F428C-B3AC-47C0-98E6-53983EAC90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50DFB-06BD-4E63-91E0-21C414350224}"/>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94265D1B-EF11-4267-9872-AA3BB6D90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70473B-CFC2-464C-9FF5-D17EE942F224}"/>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10485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7C8EAB-10DC-4553-9FFC-DEAFD734E0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34029-5F7A-462C-9DCE-85EA49C870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3BF5B-7582-4CCC-B422-F9C0D80C8045}"/>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A036C9AE-286D-4C59-880D-D455BC9EF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2B0AC-FB7B-4587-AC1F-B1414F2B41BF}"/>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1904785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01CF-A8A8-4490-A2F7-C7293A45E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7F8D28-DA2C-4F18-9933-9B21ED46256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7A3784-1CD0-451C-892A-75C50063C940}"/>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D163F5C8-2703-45A7-897E-3227B2F7A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D6A86-8A41-47D1-99ED-525CBE3CE022}"/>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95868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B080-761B-46EF-AA5A-4111F33B1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52C275-E623-4141-8D9F-CC0DD3B7B5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AF86F8-7B96-412F-9083-449F87601435}"/>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E19CF1B0-20C8-4E5E-AB88-19C4C757C4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123C9-FE5E-4176-B78C-E068A5616FF9}"/>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292359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5730-7BFB-46E4-B3AD-E3AE0B6EE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6F55AF-C7C7-4792-BD16-91DBC90ECF5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345E19-DAD2-4AC4-B63E-3DF80F224B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B73D88-F808-4571-948A-9222284FFD42}"/>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6" name="Footer Placeholder 5">
            <a:extLst>
              <a:ext uri="{FF2B5EF4-FFF2-40B4-BE49-F238E27FC236}">
                <a16:creationId xmlns:a16="http://schemas.microsoft.com/office/drawing/2014/main" id="{7801D0CF-4773-46E6-8CB3-D4FF5160E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4F89A2-AEAB-49C5-9E0C-A6EE7D57E350}"/>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32144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76BC-6482-4499-A5BA-F579CBCAEF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8755C-FEA5-4D33-86F2-B307328700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37DC1D6-DC33-4368-B6D3-CE36C71B0C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1F2EA-764A-48A1-91C5-936B1B29C2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03147F-C06E-49C7-AA8D-38100DEBA2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548C60-CEA0-4D2A-8FB3-F219CF075ACB}"/>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8" name="Footer Placeholder 7">
            <a:extLst>
              <a:ext uri="{FF2B5EF4-FFF2-40B4-BE49-F238E27FC236}">
                <a16:creationId xmlns:a16="http://schemas.microsoft.com/office/drawing/2014/main" id="{FE2E5C1B-C2B5-478B-9213-4055E147BB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389A62C-4541-4538-9359-C142247172B3}"/>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364554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40B0-5717-430B-97D6-413468E3D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B7052D-3A03-4BFC-9754-7D94E96A8382}"/>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4" name="Footer Placeholder 3">
            <a:extLst>
              <a:ext uri="{FF2B5EF4-FFF2-40B4-BE49-F238E27FC236}">
                <a16:creationId xmlns:a16="http://schemas.microsoft.com/office/drawing/2014/main" id="{85216B62-4586-4229-81BB-45922957D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85F50F-93F6-464C-894F-66F9C11C26B0}"/>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236863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15C1B9-E61D-49AD-9895-A8C4E3D09921}"/>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3" name="Footer Placeholder 2">
            <a:extLst>
              <a:ext uri="{FF2B5EF4-FFF2-40B4-BE49-F238E27FC236}">
                <a16:creationId xmlns:a16="http://schemas.microsoft.com/office/drawing/2014/main" id="{1E33314F-4E19-4B88-A396-EA8D042661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00A590-850F-459D-B4B5-504FBFAA0386}"/>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76093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EEC0-6C80-43F0-8914-5FB9BE3DD4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2A64D1-D9FC-4C13-8C39-7917A5252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D3FDA8-EF1E-459C-AEBA-99A73AF46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C7EA4A-C7BC-4BD0-B3BB-86B06B1FCB0A}"/>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6" name="Footer Placeholder 5">
            <a:extLst>
              <a:ext uri="{FF2B5EF4-FFF2-40B4-BE49-F238E27FC236}">
                <a16:creationId xmlns:a16="http://schemas.microsoft.com/office/drawing/2014/main" id="{80834F5D-5F34-4DC5-8676-EBD15B6AF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8540C-AF93-4FB8-92B0-F4B0CD2CDD88}"/>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112463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C70B-EA54-4CF9-9BDA-40427C828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5FBAC-6F77-4871-AF7C-7E029557A4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C647EB-AA99-43D0-A45D-50605EC87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EE1342F-9529-456A-BB71-50FFA05151FF}"/>
              </a:ext>
            </a:extLst>
          </p:cNvPr>
          <p:cNvSpPr>
            <a:spLocks noGrp="1"/>
          </p:cNvSpPr>
          <p:nvPr>
            <p:ph type="dt" sz="half" idx="10"/>
          </p:nvPr>
        </p:nvSpPr>
        <p:spPr/>
        <p:txBody>
          <a:bodyPr/>
          <a:lstStyle/>
          <a:p>
            <a:fld id="{DD6025BA-8C8A-4371-8E06-8887A8B9CF73}" type="datetimeFigureOut">
              <a:rPr lang="en-US" smtClean="0"/>
              <a:t>7/17/2020</a:t>
            </a:fld>
            <a:endParaRPr lang="en-US"/>
          </a:p>
        </p:txBody>
      </p:sp>
      <p:sp>
        <p:nvSpPr>
          <p:cNvPr id="6" name="Footer Placeholder 5">
            <a:extLst>
              <a:ext uri="{FF2B5EF4-FFF2-40B4-BE49-F238E27FC236}">
                <a16:creationId xmlns:a16="http://schemas.microsoft.com/office/drawing/2014/main" id="{726FE48B-4BED-4D68-85A5-D009C62F0E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41AEC-473D-4672-910A-AD612612AA61}"/>
              </a:ext>
            </a:extLst>
          </p:cNvPr>
          <p:cNvSpPr>
            <a:spLocks noGrp="1"/>
          </p:cNvSpPr>
          <p:nvPr>
            <p:ph type="sldNum" sz="quarter" idx="12"/>
          </p:nvPr>
        </p:nvSpPr>
        <p:spPr/>
        <p:txBody>
          <a:bodyPr/>
          <a:lstStyle/>
          <a:p>
            <a:fld id="{F3F79C25-DC41-47D6-B739-F6BE17C30A37}" type="slidenum">
              <a:rPr lang="en-US" smtClean="0"/>
              <a:t>‹#›</a:t>
            </a:fld>
            <a:endParaRPr lang="en-US"/>
          </a:p>
        </p:txBody>
      </p:sp>
    </p:spTree>
    <p:extLst>
      <p:ext uri="{BB962C8B-B14F-4D97-AF65-F5344CB8AC3E}">
        <p14:creationId xmlns:p14="http://schemas.microsoft.com/office/powerpoint/2010/main" val="111525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0DFD38-8473-4684-B59D-B158D6FB76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22E0D-961B-4B58-AA71-070BB0BCB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B718E-7673-4B38-AD37-FF388DE47A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25BA-8C8A-4371-8E06-8887A8B9CF73}" type="datetimeFigureOut">
              <a:rPr lang="en-US" smtClean="0"/>
              <a:t>7/17/2020</a:t>
            </a:fld>
            <a:endParaRPr lang="en-US"/>
          </a:p>
        </p:txBody>
      </p:sp>
      <p:sp>
        <p:nvSpPr>
          <p:cNvPr id="5" name="Footer Placeholder 4">
            <a:extLst>
              <a:ext uri="{FF2B5EF4-FFF2-40B4-BE49-F238E27FC236}">
                <a16:creationId xmlns:a16="http://schemas.microsoft.com/office/drawing/2014/main" id="{4088CD02-FF91-4137-B400-4C3F05D1B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690AA0-6991-4A71-AACC-BE63FA09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79C25-DC41-47D6-B739-F6BE17C30A37}" type="slidenum">
              <a:rPr lang="en-US" smtClean="0"/>
              <a:t>‹#›</a:t>
            </a:fld>
            <a:endParaRPr lang="en-US"/>
          </a:p>
        </p:txBody>
      </p:sp>
    </p:spTree>
    <p:extLst>
      <p:ext uri="{BB962C8B-B14F-4D97-AF65-F5344CB8AC3E}">
        <p14:creationId xmlns:p14="http://schemas.microsoft.com/office/powerpoint/2010/main" val="3503598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0379-B04C-49C4-BDD2-20BEA4520A18}"/>
              </a:ext>
            </a:extLst>
          </p:cNvPr>
          <p:cNvSpPr>
            <a:spLocks noGrp="1"/>
          </p:cNvSpPr>
          <p:nvPr>
            <p:ph type="ctrTitle"/>
          </p:nvPr>
        </p:nvSpPr>
        <p:spPr/>
        <p:txBody>
          <a:bodyPr/>
          <a:lstStyle/>
          <a:p>
            <a:r>
              <a:rPr lang="en-US" dirty="0"/>
              <a:t>Pathways Base Camp</a:t>
            </a:r>
          </a:p>
        </p:txBody>
      </p:sp>
      <p:sp>
        <p:nvSpPr>
          <p:cNvPr id="3" name="Subtitle 2">
            <a:extLst>
              <a:ext uri="{FF2B5EF4-FFF2-40B4-BE49-F238E27FC236}">
                <a16:creationId xmlns:a16="http://schemas.microsoft.com/office/drawing/2014/main" id="{DBDD6014-409A-4706-A279-1F79B24091E8}"/>
              </a:ext>
            </a:extLst>
          </p:cNvPr>
          <p:cNvSpPr>
            <a:spLocks noGrp="1"/>
          </p:cNvSpPr>
          <p:nvPr>
            <p:ph type="subTitle" idx="1"/>
          </p:nvPr>
        </p:nvSpPr>
        <p:spPr/>
        <p:txBody>
          <a:bodyPr/>
          <a:lstStyle/>
          <a:p>
            <a:r>
              <a:rPr lang="en-US" dirty="0"/>
              <a:t>Jamie Ogborn, DTM</a:t>
            </a:r>
          </a:p>
        </p:txBody>
      </p:sp>
    </p:spTree>
    <p:extLst>
      <p:ext uri="{BB962C8B-B14F-4D97-AF65-F5344CB8AC3E}">
        <p14:creationId xmlns:p14="http://schemas.microsoft.com/office/powerpoint/2010/main" val="1390899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231E5E6-1CD8-4B2E-ABA7-E1BC9087C9BA}"/>
              </a:ext>
            </a:extLst>
          </p:cNvPr>
          <p:cNvPicPr>
            <a:picLocks noChangeAspect="1"/>
          </p:cNvPicPr>
          <p:nvPr/>
        </p:nvPicPr>
        <p:blipFill>
          <a:blip r:embed="rId3"/>
          <a:stretch>
            <a:fillRect/>
          </a:stretch>
        </p:blipFill>
        <p:spPr>
          <a:xfrm>
            <a:off x="1709334" y="643467"/>
            <a:ext cx="8773331" cy="5571066"/>
          </a:xfrm>
          <a:prstGeom prst="rect">
            <a:avLst/>
          </a:prstGeom>
        </p:spPr>
      </p:pic>
    </p:spTree>
    <p:extLst>
      <p:ext uri="{BB962C8B-B14F-4D97-AF65-F5344CB8AC3E}">
        <p14:creationId xmlns:p14="http://schemas.microsoft.com/office/powerpoint/2010/main" val="3286301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477F536-85E6-446A-9E22-71358D633A2A}"/>
              </a:ext>
            </a:extLst>
          </p:cNvPr>
          <p:cNvPicPr>
            <a:picLocks noChangeAspect="1"/>
          </p:cNvPicPr>
          <p:nvPr/>
        </p:nvPicPr>
        <p:blipFill>
          <a:blip r:embed="rId3"/>
          <a:stretch>
            <a:fillRect/>
          </a:stretch>
        </p:blipFill>
        <p:spPr>
          <a:xfrm>
            <a:off x="2455839" y="1123527"/>
            <a:ext cx="7280317" cy="4604800"/>
          </a:xfrm>
          <a:prstGeom prst="rect">
            <a:avLst/>
          </a:prstGeom>
        </p:spPr>
      </p:pic>
    </p:spTree>
    <p:extLst>
      <p:ext uri="{BB962C8B-B14F-4D97-AF65-F5344CB8AC3E}">
        <p14:creationId xmlns:p14="http://schemas.microsoft.com/office/powerpoint/2010/main" val="378437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A50DC4-8AD2-4325-9C8D-993BE2716C8A}"/>
              </a:ext>
            </a:extLst>
          </p:cNvPr>
          <p:cNvSpPr txBox="1"/>
          <p:nvPr/>
        </p:nvSpPr>
        <p:spPr>
          <a:xfrm>
            <a:off x="1046491" y="585514"/>
            <a:ext cx="10089396" cy="646331"/>
          </a:xfrm>
          <a:prstGeom prst="rect">
            <a:avLst/>
          </a:prstGeom>
          <a:noFill/>
        </p:spPr>
        <p:txBody>
          <a:bodyPr wrap="square" rtlCol="0">
            <a:spAutoFit/>
          </a:bodyPr>
          <a:lstStyle/>
          <a:p>
            <a:pPr algn="ctr"/>
            <a:r>
              <a:rPr lang="en-US" dirty="0"/>
              <a:t>After you have completed a project you will close out of this tab.</a:t>
            </a:r>
          </a:p>
          <a:p>
            <a:pPr algn="ctr"/>
            <a:r>
              <a:rPr lang="en-US" dirty="0"/>
              <a:t>This was a pop up, therefore the next tab you will see is curriculum tab</a:t>
            </a:r>
          </a:p>
        </p:txBody>
      </p:sp>
      <p:pic>
        <p:nvPicPr>
          <p:cNvPr id="3" name="Picture 2">
            <a:extLst>
              <a:ext uri="{FF2B5EF4-FFF2-40B4-BE49-F238E27FC236}">
                <a16:creationId xmlns:a16="http://schemas.microsoft.com/office/drawing/2014/main" id="{6A313979-D487-40E5-B9BF-01DBC8B61B79}"/>
              </a:ext>
            </a:extLst>
          </p:cNvPr>
          <p:cNvPicPr>
            <a:picLocks noChangeAspect="1"/>
          </p:cNvPicPr>
          <p:nvPr/>
        </p:nvPicPr>
        <p:blipFill>
          <a:blip r:embed="rId3"/>
          <a:stretch>
            <a:fillRect/>
          </a:stretch>
        </p:blipFill>
        <p:spPr>
          <a:xfrm>
            <a:off x="1056113" y="1231845"/>
            <a:ext cx="10283480" cy="5296562"/>
          </a:xfrm>
          <a:prstGeom prst="rect">
            <a:avLst/>
          </a:prstGeom>
        </p:spPr>
      </p:pic>
    </p:spTree>
    <p:extLst>
      <p:ext uri="{BB962C8B-B14F-4D97-AF65-F5344CB8AC3E}">
        <p14:creationId xmlns:p14="http://schemas.microsoft.com/office/powerpoint/2010/main" val="81893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68521-A482-4AC0-A308-8EC0F444F6FC}"/>
              </a:ext>
            </a:extLst>
          </p:cNvPr>
          <p:cNvPicPr>
            <a:picLocks noChangeAspect="1"/>
          </p:cNvPicPr>
          <p:nvPr/>
        </p:nvPicPr>
        <p:blipFill>
          <a:blip r:embed="rId3"/>
          <a:stretch>
            <a:fillRect/>
          </a:stretch>
        </p:blipFill>
        <p:spPr>
          <a:xfrm>
            <a:off x="643467" y="743628"/>
            <a:ext cx="10905066" cy="5370744"/>
          </a:xfrm>
          <a:prstGeom prst="rect">
            <a:avLst/>
          </a:prstGeom>
        </p:spPr>
      </p:pic>
    </p:spTree>
    <p:extLst>
      <p:ext uri="{BB962C8B-B14F-4D97-AF65-F5344CB8AC3E}">
        <p14:creationId xmlns:p14="http://schemas.microsoft.com/office/powerpoint/2010/main" val="1892332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43E7C-C3E4-4270-B433-B3E0D12AD24A}"/>
              </a:ext>
            </a:extLst>
          </p:cNvPr>
          <p:cNvSpPr>
            <a:spLocks noGrp="1"/>
          </p:cNvSpPr>
          <p:nvPr>
            <p:ph type="title"/>
          </p:nvPr>
        </p:nvSpPr>
        <p:spPr/>
        <p:txBody>
          <a:bodyPr/>
          <a:lstStyle/>
          <a:p>
            <a:r>
              <a:rPr lang="en-US" dirty="0"/>
              <a:t>Speech Evaluations</a:t>
            </a:r>
          </a:p>
        </p:txBody>
      </p:sp>
      <p:pic>
        <p:nvPicPr>
          <p:cNvPr id="4" name="Content Placeholder 3">
            <a:extLst>
              <a:ext uri="{FF2B5EF4-FFF2-40B4-BE49-F238E27FC236}">
                <a16:creationId xmlns:a16="http://schemas.microsoft.com/office/drawing/2014/main" id="{9FB1F0E6-5098-49DA-9D87-3ED2DACA28DA}"/>
              </a:ext>
            </a:extLst>
          </p:cNvPr>
          <p:cNvPicPr>
            <a:picLocks noGrp="1" noChangeAspect="1"/>
          </p:cNvPicPr>
          <p:nvPr>
            <p:ph idx="1"/>
          </p:nvPr>
        </p:nvPicPr>
        <p:blipFill>
          <a:blip r:embed="rId3"/>
          <a:stretch>
            <a:fillRect/>
          </a:stretch>
        </p:blipFill>
        <p:spPr>
          <a:xfrm>
            <a:off x="1833049" y="1825625"/>
            <a:ext cx="8525902" cy="4351338"/>
          </a:xfrm>
          <a:prstGeom prst="rect">
            <a:avLst/>
          </a:prstGeom>
        </p:spPr>
      </p:pic>
    </p:spTree>
    <p:extLst>
      <p:ext uri="{BB962C8B-B14F-4D97-AF65-F5344CB8AC3E}">
        <p14:creationId xmlns:p14="http://schemas.microsoft.com/office/powerpoint/2010/main" val="325220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316310-7A14-4C72-BEF7-A927A1E37F01}"/>
              </a:ext>
            </a:extLst>
          </p:cNvPr>
          <p:cNvPicPr>
            <a:picLocks noChangeAspect="1"/>
          </p:cNvPicPr>
          <p:nvPr/>
        </p:nvPicPr>
        <p:blipFill>
          <a:blip r:embed="rId3"/>
          <a:stretch>
            <a:fillRect/>
          </a:stretch>
        </p:blipFill>
        <p:spPr>
          <a:xfrm>
            <a:off x="1370940" y="371048"/>
            <a:ext cx="9450119" cy="6115904"/>
          </a:xfrm>
          <a:prstGeom prst="rect">
            <a:avLst/>
          </a:prstGeom>
        </p:spPr>
      </p:pic>
    </p:spTree>
    <p:extLst>
      <p:ext uri="{BB962C8B-B14F-4D97-AF65-F5344CB8AC3E}">
        <p14:creationId xmlns:p14="http://schemas.microsoft.com/office/powerpoint/2010/main" val="297842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68521-A482-4AC0-A308-8EC0F444F6FC}"/>
              </a:ext>
            </a:extLst>
          </p:cNvPr>
          <p:cNvPicPr>
            <a:picLocks noChangeAspect="1"/>
          </p:cNvPicPr>
          <p:nvPr/>
        </p:nvPicPr>
        <p:blipFill>
          <a:blip r:embed="rId3"/>
          <a:stretch>
            <a:fillRect/>
          </a:stretch>
        </p:blipFill>
        <p:spPr>
          <a:xfrm>
            <a:off x="643467" y="743628"/>
            <a:ext cx="10905066" cy="5370744"/>
          </a:xfrm>
          <a:prstGeom prst="rect">
            <a:avLst/>
          </a:prstGeom>
        </p:spPr>
      </p:pic>
    </p:spTree>
    <p:extLst>
      <p:ext uri="{BB962C8B-B14F-4D97-AF65-F5344CB8AC3E}">
        <p14:creationId xmlns:p14="http://schemas.microsoft.com/office/powerpoint/2010/main" val="1234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E50C-0C16-4164-A103-E229A91CBE6D}"/>
              </a:ext>
            </a:extLst>
          </p:cNvPr>
          <p:cNvSpPr>
            <a:spLocks noGrp="1"/>
          </p:cNvSpPr>
          <p:nvPr>
            <p:ph type="title"/>
          </p:nvPr>
        </p:nvSpPr>
        <p:spPr/>
        <p:txBody>
          <a:bodyPr/>
          <a:lstStyle/>
          <a:p>
            <a:r>
              <a:rPr lang="en-US" dirty="0"/>
              <a:t>Tutorials and Resources</a:t>
            </a:r>
          </a:p>
        </p:txBody>
      </p:sp>
      <p:pic>
        <p:nvPicPr>
          <p:cNvPr id="4" name="Content Placeholder 3">
            <a:extLst>
              <a:ext uri="{FF2B5EF4-FFF2-40B4-BE49-F238E27FC236}">
                <a16:creationId xmlns:a16="http://schemas.microsoft.com/office/drawing/2014/main" id="{B37E3AA9-7495-4A59-BF6F-BE682DDBC04B}"/>
              </a:ext>
            </a:extLst>
          </p:cNvPr>
          <p:cNvPicPr>
            <a:picLocks noGrp="1" noChangeAspect="1"/>
          </p:cNvPicPr>
          <p:nvPr>
            <p:ph idx="1"/>
          </p:nvPr>
        </p:nvPicPr>
        <p:blipFill>
          <a:blip r:embed="rId3"/>
          <a:stretch>
            <a:fillRect/>
          </a:stretch>
        </p:blipFill>
        <p:spPr>
          <a:xfrm>
            <a:off x="1865907" y="1825625"/>
            <a:ext cx="8460186" cy="4351338"/>
          </a:xfrm>
          <a:prstGeom prst="rect">
            <a:avLst/>
          </a:prstGeom>
        </p:spPr>
      </p:pic>
    </p:spTree>
    <p:extLst>
      <p:ext uri="{BB962C8B-B14F-4D97-AF65-F5344CB8AC3E}">
        <p14:creationId xmlns:p14="http://schemas.microsoft.com/office/powerpoint/2010/main" val="218102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568521-A482-4AC0-A308-8EC0F444F6FC}"/>
              </a:ext>
            </a:extLst>
          </p:cNvPr>
          <p:cNvPicPr>
            <a:picLocks noChangeAspect="1"/>
          </p:cNvPicPr>
          <p:nvPr/>
        </p:nvPicPr>
        <p:blipFill>
          <a:blip r:embed="rId3"/>
          <a:stretch>
            <a:fillRect/>
          </a:stretch>
        </p:blipFill>
        <p:spPr>
          <a:xfrm>
            <a:off x="643467" y="743628"/>
            <a:ext cx="10905066" cy="5370744"/>
          </a:xfrm>
          <a:prstGeom prst="rect">
            <a:avLst/>
          </a:prstGeom>
        </p:spPr>
      </p:pic>
    </p:spTree>
    <p:extLst>
      <p:ext uri="{BB962C8B-B14F-4D97-AF65-F5344CB8AC3E}">
        <p14:creationId xmlns:p14="http://schemas.microsoft.com/office/powerpoint/2010/main" val="167768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2075-6F5F-44D8-8BCA-BC8652ABC48A}"/>
              </a:ext>
            </a:extLst>
          </p:cNvPr>
          <p:cNvSpPr>
            <a:spLocks noGrp="1"/>
          </p:cNvSpPr>
          <p:nvPr>
            <p:ph type="title"/>
          </p:nvPr>
        </p:nvSpPr>
        <p:spPr/>
        <p:txBody>
          <a:bodyPr/>
          <a:lstStyle/>
          <a:p>
            <a:r>
              <a:rPr lang="en-US" dirty="0"/>
              <a:t>My Feedback or My Documents</a:t>
            </a:r>
          </a:p>
        </p:txBody>
      </p:sp>
      <p:pic>
        <p:nvPicPr>
          <p:cNvPr id="4" name="Content Placeholder 3">
            <a:extLst>
              <a:ext uri="{FF2B5EF4-FFF2-40B4-BE49-F238E27FC236}">
                <a16:creationId xmlns:a16="http://schemas.microsoft.com/office/drawing/2014/main" id="{CD04AA8E-16E3-4C7B-80B9-3E72DB4DA7DC}"/>
              </a:ext>
            </a:extLst>
          </p:cNvPr>
          <p:cNvPicPr>
            <a:picLocks noGrp="1" noChangeAspect="1"/>
          </p:cNvPicPr>
          <p:nvPr>
            <p:ph idx="1"/>
          </p:nvPr>
        </p:nvPicPr>
        <p:blipFill>
          <a:blip r:embed="rId3"/>
          <a:stretch>
            <a:fillRect/>
          </a:stretch>
        </p:blipFill>
        <p:spPr>
          <a:xfrm>
            <a:off x="1545851" y="1825625"/>
            <a:ext cx="9100298" cy="4351338"/>
          </a:xfrm>
          <a:prstGeom prst="rect">
            <a:avLst/>
          </a:prstGeom>
        </p:spPr>
      </p:pic>
    </p:spTree>
    <p:extLst>
      <p:ext uri="{BB962C8B-B14F-4D97-AF65-F5344CB8AC3E}">
        <p14:creationId xmlns:p14="http://schemas.microsoft.com/office/powerpoint/2010/main" val="855454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995E8B-DB3C-4E23-9186-1613402BF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21E7C5-2080-4549-97AA-9A6688257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8454601-8C5B-41C4-8012-BF42AE4E16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4" name="Oval 13">
              <a:extLst>
                <a:ext uri="{FF2B5EF4-FFF2-40B4-BE49-F238E27FC236}">
                  <a16:creationId xmlns:a16="http://schemas.microsoft.com/office/drawing/2014/main" id="{7DC402C5-77D9-4E58-85B2-94FDC4305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68ED91-A5B1-47B2-93BF-9A7136A89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E7D0AA1-7663-4AEB-906F-8C1983487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D0B5082-766B-4B9B-95AE-8345369B68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6EA71F2-5221-4164-8741-7AFF97E22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53567A6-853B-47EF-8846-22A1C0468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57957B04-C024-4B5F-B7C3-20FAE3F1D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6FBFCE4-B693-49EB-9CE1-442033219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FC4225-9683-4D55-8686-FCDDB8BCBF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26" name="Straight Connector 25">
              <a:extLst>
                <a:ext uri="{FF2B5EF4-FFF2-40B4-BE49-F238E27FC236}">
                  <a16:creationId xmlns:a16="http://schemas.microsoft.com/office/drawing/2014/main" id="{23CC42CD-CAE0-4CF0-B118-067FD44AE1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3ED46F-B155-4F61-89A2-9811AA0F3B4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3B7973-20C3-4DB8-B3E0-064793F7A9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F30D744-3746-48BB-92A0-20B891DE86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Content Placeholder 3">
            <a:extLst>
              <a:ext uri="{FF2B5EF4-FFF2-40B4-BE49-F238E27FC236}">
                <a16:creationId xmlns:a16="http://schemas.microsoft.com/office/drawing/2014/main" id="{4866851B-E60F-4406-831B-C8A6FF8F5971}"/>
              </a:ext>
            </a:extLst>
          </p:cNvPr>
          <p:cNvPicPr>
            <a:picLocks noGrp="1" noChangeAspect="1"/>
          </p:cNvPicPr>
          <p:nvPr>
            <p:ph idx="1"/>
          </p:nvPr>
        </p:nvPicPr>
        <p:blipFill rotWithShape="1">
          <a:blip r:embed="rId3"/>
          <a:srcRect t="804" r="1" b="1"/>
          <a:stretch/>
        </p:blipFill>
        <p:spPr>
          <a:xfrm>
            <a:off x="746190" y="491900"/>
            <a:ext cx="10721907" cy="5663518"/>
          </a:xfrm>
          <a:prstGeom prst="rect">
            <a:avLst/>
          </a:prstGeom>
        </p:spPr>
      </p:pic>
      <p:grpSp>
        <p:nvGrpSpPr>
          <p:cNvPr id="31" name="Group 30">
            <a:extLst>
              <a:ext uri="{FF2B5EF4-FFF2-40B4-BE49-F238E27FC236}">
                <a16:creationId xmlns:a16="http://schemas.microsoft.com/office/drawing/2014/main" id="{2993EE7D-6C2F-43A3-9C60-0C79DB9E52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588843" y="626533"/>
            <a:ext cx="304800" cy="429768"/>
            <a:chOff x="215328" y="-46937"/>
            <a:chExt cx="304800" cy="2773841"/>
          </a:xfrm>
        </p:grpSpPr>
        <p:cxnSp>
          <p:nvCxnSpPr>
            <p:cNvPr id="32" name="Straight Connector 31">
              <a:extLst>
                <a:ext uri="{FF2B5EF4-FFF2-40B4-BE49-F238E27FC236}">
                  <a16:creationId xmlns:a16="http://schemas.microsoft.com/office/drawing/2014/main" id="{4F4095D5-6DE8-4CF4-8418-1C6822E164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CD50F6-3A5C-4547-BD23-ACBD8E3913D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12E168-78F1-4E05-A8A5-65F2BAF596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15E977-7B29-4DD8-9B9E-C63D97DF30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ECFFD65F-271C-4659-A279-814A96BDFAAA}"/>
              </a:ext>
            </a:extLst>
          </p:cNvPr>
          <p:cNvSpPr/>
          <p:nvPr/>
        </p:nvSpPr>
        <p:spPr>
          <a:xfrm>
            <a:off x="6531429" y="1235947"/>
            <a:ext cx="422030" cy="27130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68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2445E-43E0-4FB4-9ACA-E249BF70E37B}"/>
              </a:ext>
            </a:extLst>
          </p:cNvPr>
          <p:cNvSpPr>
            <a:spLocks noGrp="1"/>
          </p:cNvSpPr>
          <p:nvPr>
            <p:ph type="title"/>
          </p:nvPr>
        </p:nvSpPr>
        <p:spPr/>
        <p:txBody>
          <a:bodyPr/>
          <a:lstStyle/>
          <a:p>
            <a:r>
              <a:rPr lang="en-US" dirty="0"/>
              <a:t>Click on E-Portfolio</a:t>
            </a:r>
          </a:p>
        </p:txBody>
      </p:sp>
      <p:pic>
        <p:nvPicPr>
          <p:cNvPr id="4" name="Content Placeholder 3">
            <a:extLst>
              <a:ext uri="{FF2B5EF4-FFF2-40B4-BE49-F238E27FC236}">
                <a16:creationId xmlns:a16="http://schemas.microsoft.com/office/drawing/2014/main" id="{4E207131-07FF-4002-AA6F-C05998D30AC3}"/>
              </a:ext>
            </a:extLst>
          </p:cNvPr>
          <p:cNvPicPr>
            <a:picLocks noGrp="1" noChangeAspect="1"/>
          </p:cNvPicPr>
          <p:nvPr>
            <p:ph idx="1"/>
          </p:nvPr>
        </p:nvPicPr>
        <p:blipFill>
          <a:blip r:embed="rId3"/>
          <a:stretch>
            <a:fillRect/>
          </a:stretch>
        </p:blipFill>
        <p:spPr>
          <a:xfrm>
            <a:off x="1785777" y="1825625"/>
            <a:ext cx="8620445" cy="4351338"/>
          </a:xfrm>
          <a:prstGeom prst="rect">
            <a:avLst/>
          </a:prstGeom>
        </p:spPr>
      </p:pic>
    </p:spTree>
    <p:extLst>
      <p:ext uri="{BB962C8B-B14F-4D97-AF65-F5344CB8AC3E}">
        <p14:creationId xmlns:p14="http://schemas.microsoft.com/office/powerpoint/2010/main" val="3604974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42969-A8BC-4F45-8E50-5A9DFD7A51DE}"/>
              </a:ext>
            </a:extLst>
          </p:cNvPr>
          <p:cNvSpPr>
            <a:spLocks noGrp="1"/>
          </p:cNvSpPr>
          <p:nvPr>
            <p:ph type="title"/>
          </p:nvPr>
        </p:nvSpPr>
        <p:spPr/>
        <p:txBody>
          <a:bodyPr/>
          <a:lstStyle/>
          <a:p>
            <a:r>
              <a:rPr lang="en-US" dirty="0"/>
              <a:t>Documents</a:t>
            </a:r>
          </a:p>
        </p:txBody>
      </p:sp>
      <p:pic>
        <p:nvPicPr>
          <p:cNvPr id="4" name="Content Placeholder 3">
            <a:extLst>
              <a:ext uri="{FF2B5EF4-FFF2-40B4-BE49-F238E27FC236}">
                <a16:creationId xmlns:a16="http://schemas.microsoft.com/office/drawing/2014/main" id="{D2B9FF07-4516-4A80-B982-C1B7C0975F67}"/>
              </a:ext>
            </a:extLst>
          </p:cNvPr>
          <p:cNvPicPr>
            <a:picLocks noGrp="1" noChangeAspect="1"/>
          </p:cNvPicPr>
          <p:nvPr>
            <p:ph idx="1"/>
          </p:nvPr>
        </p:nvPicPr>
        <p:blipFill>
          <a:blip r:embed="rId3"/>
          <a:stretch>
            <a:fillRect/>
          </a:stretch>
        </p:blipFill>
        <p:spPr>
          <a:xfrm>
            <a:off x="1775743" y="1825625"/>
            <a:ext cx="8640513" cy="4351338"/>
          </a:xfrm>
          <a:prstGeom prst="rect">
            <a:avLst/>
          </a:prstGeom>
        </p:spPr>
      </p:pic>
    </p:spTree>
    <p:extLst>
      <p:ext uri="{BB962C8B-B14F-4D97-AF65-F5344CB8AC3E}">
        <p14:creationId xmlns:p14="http://schemas.microsoft.com/office/powerpoint/2010/main" val="677605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D74E33C-126C-4871-A075-3BF411F78600}"/>
              </a:ext>
            </a:extLst>
          </p:cNvPr>
          <p:cNvPicPr>
            <a:picLocks noGrp="1" noChangeAspect="1"/>
          </p:cNvPicPr>
          <p:nvPr>
            <p:ph idx="1"/>
          </p:nvPr>
        </p:nvPicPr>
        <p:blipFill>
          <a:blip r:embed="rId3"/>
          <a:stretch>
            <a:fillRect/>
          </a:stretch>
        </p:blipFill>
        <p:spPr>
          <a:xfrm>
            <a:off x="838200" y="799427"/>
            <a:ext cx="10515600" cy="5135321"/>
          </a:xfrm>
          <a:prstGeom prst="rect">
            <a:avLst/>
          </a:prstGeom>
        </p:spPr>
      </p:pic>
    </p:spTree>
    <p:extLst>
      <p:ext uri="{BB962C8B-B14F-4D97-AF65-F5344CB8AC3E}">
        <p14:creationId xmlns:p14="http://schemas.microsoft.com/office/powerpoint/2010/main" val="368292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E01E-2CC9-4AA5-8729-190E842691C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8515E29-8767-4F23-AE0E-B31907EDAD79}"/>
              </a:ext>
            </a:extLst>
          </p:cNvPr>
          <p:cNvSpPr>
            <a:spLocks noGrp="1"/>
          </p:cNvSpPr>
          <p:nvPr>
            <p:ph idx="1"/>
          </p:nvPr>
        </p:nvSpPr>
        <p:spPr/>
        <p:txBody>
          <a:bodyPr/>
          <a:lstStyle/>
          <a:p>
            <a:r>
              <a:rPr lang="en-US" dirty="0"/>
              <a:t>Basecamp Navigator</a:t>
            </a:r>
          </a:p>
          <a:p>
            <a:r>
              <a:rPr lang="en-US" dirty="0"/>
              <a:t>YouTube</a:t>
            </a:r>
          </a:p>
          <a:p>
            <a:r>
              <a:rPr lang="en-US" dirty="0"/>
              <a:t>Other Toastmasters</a:t>
            </a:r>
          </a:p>
          <a:p>
            <a:r>
              <a:rPr lang="en-US" dirty="0"/>
              <a:t>Your club President and VP of Education</a:t>
            </a:r>
          </a:p>
          <a:p>
            <a:r>
              <a:rPr lang="en-US" dirty="0"/>
              <a:t>Your area director</a:t>
            </a:r>
          </a:p>
          <a:p>
            <a:r>
              <a:rPr lang="en-US" dirty="0"/>
              <a:t>Toastmasters International</a:t>
            </a:r>
          </a:p>
          <a:p>
            <a:r>
              <a:rPr lang="en-US" dirty="0"/>
              <a:t>Toastmasters International Facebook Group</a:t>
            </a:r>
          </a:p>
        </p:txBody>
      </p:sp>
    </p:spTree>
    <p:extLst>
      <p:ext uri="{BB962C8B-B14F-4D97-AF65-F5344CB8AC3E}">
        <p14:creationId xmlns:p14="http://schemas.microsoft.com/office/powerpoint/2010/main" val="197135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380A3-D421-45EC-9C03-493C287B89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BF3A27-76DB-4BB8-BADB-3C616924FF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EAC62C3-E78F-4808-91F8-99B55FB6BD5F}"/>
              </a:ext>
            </a:extLst>
          </p:cNvPr>
          <p:cNvPicPr>
            <a:picLocks noChangeAspect="1"/>
          </p:cNvPicPr>
          <p:nvPr/>
        </p:nvPicPr>
        <p:blipFill>
          <a:blip r:embed="rId3"/>
          <a:stretch>
            <a:fillRect/>
          </a:stretch>
        </p:blipFill>
        <p:spPr>
          <a:xfrm>
            <a:off x="0" y="184066"/>
            <a:ext cx="12192000" cy="6489868"/>
          </a:xfrm>
          <a:prstGeom prst="rect">
            <a:avLst/>
          </a:prstGeom>
        </p:spPr>
      </p:pic>
      <p:sp>
        <p:nvSpPr>
          <p:cNvPr id="5" name="Oval 4">
            <a:extLst>
              <a:ext uri="{FF2B5EF4-FFF2-40B4-BE49-F238E27FC236}">
                <a16:creationId xmlns:a16="http://schemas.microsoft.com/office/drawing/2014/main" id="{D7538ADE-DB66-4F43-A0EA-9B28F6FF5FEE}"/>
              </a:ext>
            </a:extLst>
          </p:cNvPr>
          <p:cNvSpPr/>
          <p:nvPr/>
        </p:nvSpPr>
        <p:spPr>
          <a:xfrm>
            <a:off x="5174901" y="2934119"/>
            <a:ext cx="1527350" cy="35169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4769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06016-47F1-42C1-A474-571551A73890}"/>
              </a:ext>
            </a:extLst>
          </p:cNvPr>
          <p:cNvPicPr>
            <a:picLocks noChangeAspect="1"/>
          </p:cNvPicPr>
          <p:nvPr/>
        </p:nvPicPr>
        <p:blipFill>
          <a:blip r:embed="rId3"/>
          <a:stretch>
            <a:fillRect/>
          </a:stretch>
        </p:blipFill>
        <p:spPr>
          <a:xfrm>
            <a:off x="0" y="204337"/>
            <a:ext cx="12192000" cy="6449326"/>
          </a:xfrm>
          <a:prstGeom prst="rect">
            <a:avLst/>
          </a:prstGeom>
        </p:spPr>
      </p:pic>
    </p:spTree>
    <p:extLst>
      <p:ext uri="{BB962C8B-B14F-4D97-AF65-F5344CB8AC3E}">
        <p14:creationId xmlns:p14="http://schemas.microsoft.com/office/powerpoint/2010/main" val="186582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4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F568521-A482-4AC0-A308-8EC0F444F6FC}"/>
              </a:ext>
            </a:extLst>
          </p:cNvPr>
          <p:cNvPicPr>
            <a:picLocks noChangeAspect="1"/>
          </p:cNvPicPr>
          <p:nvPr/>
        </p:nvPicPr>
        <p:blipFill>
          <a:blip r:embed="rId3"/>
          <a:stretch>
            <a:fillRect/>
          </a:stretch>
        </p:blipFill>
        <p:spPr>
          <a:xfrm>
            <a:off x="643467" y="743628"/>
            <a:ext cx="10905066" cy="5370744"/>
          </a:xfrm>
          <a:prstGeom prst="rect">
            <a:avLst/>
          </a:prstGeom>
        </p:spPr>
      </p:pic>
    </p:spTree>
    <p:extLst>
      <p:ext uri="{BB962C8B-B14F-4D97-AF65-F5344CB8AC3E}">
        <p14:creationId xmlns:p14="http://schemas.microsoft.com/office/powerpoint/2010/main" val="2398215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BA10-FCBB-48E9-B497-B3A593FD0D9E}"/>
              </a:ext>
            </a:extLst>
          </p:cNvPr>
          <p:cNvSpPr>
            <a:spLocks noGrp="1"/>
          </p:cNvSpPr>
          <p:nvPr>
            <p:ph type="title"/>
          </p:nvPr>
        </p:nvSpPr>
        <p:spPr/>
        <p:txBody>
          <a:bodyPr/>
          <a:lstStyle/>
          <a:p>
            <a:pPr algn="ctr"/>
            <a:r>
              <a:rPr lang="en-US" dirty="0"/>
              <a:t>Paths and Learning</a:t>
            </a:r>
          </a:p>
        </p:txBody>
      </p:sp>
      <p:pic>
        <p:nvPicPr>
          <p:cNvPr id="4" name="Content Placeholder 3">
            <a:extLst>
              <a:ext uri="{FF2B5EF4-FFF2-40B4-BE49-F238E27FC236}">
                <a16:creationId xmlns:a16="http://schemas.microsoft.com/office/drawing/2014/main" id="{B1AAAAD8-FA14-467B-889F-AF64C2C9ED40}"/>
              </a:ext>
            </a:extLst>
          </p:cNvPr>
          <p:cNvPicPr>
            <a:picLocks noGrp="1" noChangeAspect="1"/>
          </p:cNvPicPr>
          <p:nvPr>
            <p:ph idx="1"/>
          </p:nvPr>
        </p:nvPicPr>
        <p:blipFill>
          <a:blip r:embed="rId3"/>
          <a:stretch>
            <a:fillRect/>
          </a:stretch>
        </p:blipFill>
        <p:spPr>
          <a:xfrm>
            <a:off x="1416050" y="1689099"/>
            <a:ext cx="9359900" cy="4803009"/>
          </a:xfrm>
          <a:prstGeom prst="rect">
            <a:avLst/>
          </a:prstGeom>
        </p:spPr>
      </p:pic>
    </p:spTree>
    <p:extLst>
      <p:ext uri="{BB962C8B-B14F-4D97-AF65-F5344CB8AC3E}">
        <p14:creationId xmlns:p14="http://schemas.microsoft.com/office/powerpoint/2010/main" val="216375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FB8B13-82F4-42D3-8DA6-C9056C072FFB}"/>
              </a:ext>
            </a:extLst>
          </p:cNvPr>
          <p:cNvPicPr>
            <a:picLocks noChangeAspect="1"/>
          </p:cNvPicPr>
          <p:nvPr/>
        </p:nvPicPr>
        <p:blipFill>
          <a:blip r:embed="rId3"/>
          <a:stretch>
            <a:fillRect/>
          </a:stretch>
        </p:blipFill>
        <p:spPr>
          <a:xfrm>
            <a:off x="1120477" y="1385964"/>
            <a:ext cx="9951041" cy="4079926"/>
          </a:xfrm>
          <a:prstGeom prst="rect">
            <a:avLst/>
          </a:prstGeom>
        </p:spPr>
      </p:pic>
    </p:spTree>
    <p:extLst>
      <p:ext uri="{BB962C8B-B14F-4D97-AF65-F5344CB8AC3E}">
        <p14:creationId xmlns:p14="http://schemas.microsoft.com/office/powerpoint/2010/main" val="4138314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24377F-30AE-46F4-B369-6079D8045BAB}"/>
              </a:ext>
            </a:extLst>
          </p:cNvPr>
          <p:cNvPicPr>
            <a:picLocks noChangeAspect="1"/>
          </p:cNvPicPr>
          <p:nvPr/>
        </p:nvPicPr>
        <p:blipFill>
          <a:blip r:embed="rId3"/>
          <a:stretch>
            <a:fillRect/>
          </a:stretch>
        </p:blipFill>
        <p:spPr>
          <a:xfrm>
            <a:off x="1566678" y="643467"/>
            <a:ext cx="9058644" cy="5571066"/>
          </a:xfrm>
          <a:prstGeom prst="rect">
            <a:avLst/>
          </a:prstGeom>
        </p:spPr>
      </p:pic>
    </p:spTree>
    <p:extLst>
      <p:ext uri="{BB962C8B-B14F-4D97-AF65-F5344CB8AC3E}">
        <p14:creationId xmlns:p14="http://schemas.microsoft.com/office/powerpoint/2010/main" val="252403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D49563-8FCF-4046-9988-B0452FDC92DC}"/>
              </a:ext>
            </a:extLst>
          </p:cNvPr>
          <p:cNvPicPr>
            <a:picLocks noChangeAspect="1"/>
          </p:cNvPicPr>
          <p:nvPr/>
        </p:nvPicPr>
        <p:blipFill>
          <a:blip r:embed="rId3"/>
          <a:stretch>
            <a:fillRect/>
          </a:stretch>
        </p:blipFill>
        <p:spPr>
          <a:xfrm>
            <a:off x="2441394" y="1123527"/>
            <a:ext cx="7309206" cy="4604800"/>
          </a:xfrm>
          <a:prstGeom prst="rect">
            <a:avLst/>
          </a:prstGeom>
        </p:spPr>
      </p:pic>
    </p:spTree>
    <p:extLst>
      <p:ext uri="{BB962C8B-B14F-4D97-AF65-F5344CB8AC3E}">
        <p14:creationId xmlns:p14="http://schemas.microsoft.com/office/powerpoint/2010/main" val="478164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744</Words>
  <Application>Microsoft Office PowerPoint</Application>
  <PresentationFormat>Widescreen</PresentationFormat>
  <Paragraphs>81</Paragraphs>
  <Slides>23</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Pathways Base Camp</vt:lpstr>
      <vt:lpstr>PowerPoint Presentation</vt:lpstr>
      <vt:lpstr>PowerPoint Presentation</vt:lpstr>
      <vt:lpstr>PowerPoint Presentation</vt:lpstr>
      <vt:lpstr>PowerPoint Presentation</vt:lpstr>
      <vt:lpstr>Paths and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Speech Evaluations</vt:lpstr>
      <vt:lpstr>PowerPoint Presentation</vt:lpstr>
      <vt:lpstr>PowerPoint Presentation</vt:lpstr>
      <vt:lpstr>Tutorials and Resources</vt:lpstr>
      <vt:lpstr>PowerPoint Presentation</vt:lpstr>
      <vt:lpstr>My Feedback or My Documents</vt:lpstr>
      <vt:lpstr>Click on E-Portfolio</vt:lpstr>
      <vt:lpstr>Documents</vt:lpstr>
      <vt:lpstr>PowerPoint Presentation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Base Camp</dc:title>
  <dc:creator>Ogborn, Jamie L</dc:creator>
  <cp:lastModifiedBy>Ogborn, Jamie L</cp:lastModifiedBy>
  <cp:revision>3</cp:revision>
  <dcterms:created xsi:type="dcterms:W3CDTF">2020-07-14T00:52:29Z</dcterms:created>
  <dcterms:modified xsi:type="dcterms:W3CDTF">2020-07-17T13:57:10Z</dcterms:modified>
</cp:coreProperties>
</file>