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97" r:id="rId3"/>
    <p:sldId id="298" r:id="rId4"/>
    <p:sldId id="355" r:id="rId5"/>
    <p:sldId id="349" r:id="rId6"/>
    <p:sldId id="350" r:id="rId7"/>
    <p:sldId id="347" r:id="rId8"/>
    <p:sldId id="351" r:id="rId9"/>
    <p:sldId id="305" r:id="rId10"/>
    <p:sldId id="348" r:id="rId11"/>
    <p:sldId id="356" r:id="rId12"/>
    <p:sldId id="352" r:id="rId13"/>
    <p:sldId id="357" r:id="rId14"/>
    <p:sldId id="311" r:id="rId15"/>
    <p:sldId id="312" r:id="rId16"/>
    <p:sldId id="353" r:id="rId17"/>
    <p:sldId id="261" r:id="rId18"/>
    <p:sldId id="293" r:id="rId19"/>
    <p:sldId id="359" r:id="rId20"/>
    <p:sldId id="360" r:id="rId21"/>
    <p:sldId id="361" r:id="rId22"/>
    <p:sldId id="362" r:id="rId23"/>
    <p:sldId id="364" r:id="rId24"/>
    <p:sldId id="363" r:id="rId25"/>
    <p:sldId id="365" r:id="rId26"/>
    <p:sldId id="280" r:id="rId27"/>
    <p:sldId id="358" r:id="rId28"/>
    <p:sldId id="285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06305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howGuides="1">
      <p:cViewPr varScale="1">
        <p:scale>
          <a:sx n="83" d="100"/>
          <a:sy n="83" d="100"/>
        </p:scale>
        <p:origin x="84" y="90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-59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4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30804F38-505D-4225-9AB9-8C8BD806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4FACC94A-FAE1-4C5A-A02A-34B98CB4AB6D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73754"/>
            <a:ext cx="5608954" cy="3660200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E708EA0-33F7-49C5-A905-BC3463E7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Congratulations on your election to secretary! </a:t>
            </a:r>
          </a:p>
          <a:p>
            <a:endParaRPr lang="en-US" sz="1600" dirty="0"/>
          </a:p>
          <a:p>
            <a:r>
              <a:rPr lang="en-US" sz="1600" dirty="0"/>
              <a:t>In this position, you facilitate the smooth operation of the club by maintaining vital records. </a:t>
            </a:r>
          </a:p>
          <a:p>
            <a:endParaRPr lang="en-US" sz="1600" dirty="0"/>
          </a:p>
          <a:p>
            <a:r>
              <a:rPr lang="en-US" sz="1600" dirty="0"/>
              <a:t>MAIN POINT TODAY – clubs are required to maintain </a:t>
            </a:r>
            <a:r>
              <a:rPr lang="en-US" sz="1600" dirty="0" err="1"/>
              <a:t>writted</a:t>
            </a:r>
            <a:r>
              <a:rPr lang="en-US" sz="1600" dirty="0"/>
              <a:t> records.</a:t>
            </a:r>
          </a:p>
          <a:p>
            <a:endParaRPr lang="en-US" sz="1600" dirty="0"/>
          </a:p>
          <a:p>
            <a:r>
              <a:rPr lang="en-US" sz="1600" dirty="0"/>
              <a:t>You maintain the club’s written history so that future club</a:t>
            </a:r>
          </a:p>
          <a:p>
            <a:r>
              <a:rPr lang="en-US" sz="1600" dirty="0"/>
              <a:t>officers will have this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058" indent="-285407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1628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598280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4931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fld id="{965AB30D-B9CB-47BC-9DE0-2BB7EC736C2E}" type="slidenum">
              <a:rPr lang="en-US" sz="120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9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647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058" indent="-285407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1628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598280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4931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fld id="{965AB30D-B9CB-47BC-9DE0-2BB7EC736C2E}" type="slidenum">
              <a:rPr lang="en-US" sz="120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10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771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058" indent="-285407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1628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598280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4931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fld id="{965AB30D-B9CB-47BC-9DE0-2BB7EC736C2E}" type="slidenum">
              <a:rPr lang="en-US" sz="120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11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629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ASK</a:t>
            </a:r>
          </a:p>
          <a:p>
            <a:r>
              <a:rPr lang="en-US" sz="1400" dirty="0"/>
              <a:t>▪ What is the essence of the secretary role?</a:t>
            </a:r>
          </a:p>
          <a:p>
            <a:endParaRPr lang="en-US" dirty="0" smtClean="0"/>
          </a:p>
          <a:p>
            <a:pPr lvl="1"/>
            <a:r>
              <a:rPr lang="en-US" sz="1400" dirty="0"/>
              <a:t>▪ Maintaining and managing club records, files, and</a:t>
            </a:r>
          </a:p>
          <a:p>
            <a:pPr lvl="1"/>
            <a:r>
              <a:rPr lang="en-US" sz="1400" dirty="0"/>
              <a:t>correspondence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▪ Ensuring the club is organized and up to date</a:t>
            </a:r>
          </a:p>
          <a:p>
            <a:pPr lvl="1"/>
            <a:endParaRPr lang="en-US" sz="1400" dirty="0"/>
          </a:p>
          <a:p>
            <a:r>
              <a:rPr lang="en-US" sz="1400" dirty="0"/>
              <a:t>ASK</a:t>
            </a:r>
          </a:p>
          <a:p>
            <a:r>
              <a:rPr lang="en-US" sz="1400" dirty="0"/>
              <a:t>▪ What are the responsibilities of the secretary?</a:t>
            </a:r>
          </a:p>
          <a:p>
            <a:pPr lvl="1"/>
            <a:r>
              <a:rPr lang="en-US" sz="1400" dirty="0"/>
              <a:t>* Take notes</a:t>
            </a:r>
          </a:p>
          <a:p>
            <a:pPr lvl="1"/>
            <a:r>
              <a:rPr lang="en-US" sz="1400" dirty="0"/>
              <a:t>▪ Maintain files</a:t>
            </a:r>
          </a:p>
          <a:p>
            <a:pPr lvl="1"/>
            <a:r>
              <a:rPr lang="en-US" sz="1400" dirty="0"/>
              <a:t>▪ Report new officers</a:t>
            </a:r>
          </a:p>
          <a:p>
            <a:pPr lvl="1"/>
            <a:r>
              <a:rPr lang="en-US" sz="1400" dirty="0"/>
              <a:t>▪ Base Camp Manager</a:t>
            </a:r>
          </a:p>
          <a:p>
            <a:pPr lvl="1"/>
            <a:endParaRPr lang="en-US" sz="1400" dirty="0"/>
          </a:p>
          <a:p>
            <a:r>
              <a:rPr lang="en-US" sz="1600" dirty="0"/>
              <a:t>TELL </a:t>
            </a:r>
            <a:r>
              <a:rPr lang="en-US" sz="1400" dirty="0"/>
              <a:t>secretaries they can find information about their role in the Club</a:t>
            </a:r>
          </a:p>
          <a:p>
            <a:r>
              <a:rPr lang="en-US" sz="1400" dirty="0"/>
              <a:t>Leadership Handbook (Item 1310). LINK: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0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ASK</a:t>
            </a:r>
          </a:p>
          <a:p>
            <a:r>
              <a:rPr lang="en-US" sz="1400" dirty="0"/>
              <a:t>▪ What is the essence of the secretary role?</a:t>
            </a:r>
          </a:p>
          <a:p>
            <a:endParaRPr lang="en-US" dirty="0" smtClean="0"/>
          </a:p>
          <a:p>
            <a:pPr lvl="1"/>
            <a:r>
              <a:rPr lang="en-US" sz="1400" dirty="0"/>
              <a:t>▪ Maintaining and managing club records, files, and</a:t>
            </a:r>
          </a:p>
          <a:p>
            <a:pPr lvl="1"/>
            <a:r>
              <a:rPr lang="en-US" sz="1400" dirty="0"/>
              <a:t>correspondence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▪ Ensuring the club is organized and up to date</a:t>
            </a:r>
          </a:p>
          <a:p>
            <a:pPr lvl="1"/>
            <a:endParaRPr lang="en-US" sz="1400" dirty="0"/>
          </a:p>
          <a:p>
            <a:r>
              <a:rPr lang="en-US" sz="1400" dirty="0"/>
              <a:t>ASK</a:t>
            </a:r>
          </a:p>
          <a:p>
            <a:r>
              <a:rPr lang="en-US" sz="1400" dirty="0"/>
              <a:t>▪ What are the responsibilities of the secretary?</a:t>
            </a:r>
          </a:p>
          <a:p>
            <a:pPr lvl="1"/>
            <a:r>
              <a:rPr lang="en-US" sz="1400" dirty="0"/>
              <a:t>* Take notes</a:t>
            </a:r>
          </a:p>
          <a:p>
            <a:pPr lvl="1"/>
            <a:r>
              <a:rPr lang="en-US" sz="1400" dirty="0"/>
              <a:t>▪ Maintain files</a:t>
            </a:r>
          </a:p>
          <a:p>
            <a:pPr lvl="1"/>
            <a:r>
              <a:rPr lang="en-US" sz="1400" dirty="0"/>
              <a:t>▪ Report new officers</a:t>
            </a:r>
          </a:p>
          <a:p>
            <a:pPr lvl="1"/>
            <a:r>
              <a:rPr lang="en-US" sz="1400" dirty="0"/>
              <a:t>▪ Base Camp Manager</a:t>
            </a:r>
          </a:p>
          <a:p>
            <a:pPr lvl="1"/>
            <a:endParaRPr lang="en-US" sz="1400" dirty="0"/>
          </a:p>
          <a:p>
            <a:r>
              <a:rPr lang="en-US" sz="1600" dirty="0"/>
              <a:t>TELL </a:t>
            </a:r>
            <a:r>
              <a:rPr lang="en-US" sz="1400" dirty="0"/>
              <a:t>secretaries they can find information about their role in the Club</a:t>
            </a:r>
          </a:p>
          <a:p>
            <a:r>
              <a:rPr lang="en-US" sz="1400" dirty="0"/>
              <a:t>Leadership Handbook (Item 1310). LINK: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ASK</a:t>
            </a:r>
          </a:p>
          <a:p>
            <a:r>
              <a:rPr lang="en-US" sz="1400" dirty="0"/>
              <a:t>▪ What is the essence of the secretary role?</a:t>
            </a:r>
          </a:p>
          <a:p>
            <a:endParaRPr lang="en-US" dirty="0" smtClean="0"/>
          </a:p>
          <a:p>
            <a:pPr lvl="1"/>
            <a:r>
              <a:rPr lang="en-US" sz="1400" dirty="0"/>
              <a:t>▪ Maintaining and managing club records, files, and</a:t>
            </a:r>
          </a:p>
          <a:p>
            <a:pPr lvl="1"/>
            <a:r>
              <a:rPr lang="en-US" sz="1400" dirty="0"/>
              <a:t>correspondence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▪ Ensuring the club is organized and up to date</a:t>
            </a:r>
          </a:p>
          <a:p>
            <a:pPr lvl="1"/>
            <a:endParaRPr lang="en-US" sz="1400" dirty="0"/>
          </a:p>
          <a:p>
            <a:r>
              <a:rPr lang="en-US" sz="1400" dirty="0"/>
              <a:t>ASK</a:t>
            </a:r>
          </a:p>
          <a:p>
            <a:r>
              <a:rPr lang="en-US" sz="1400" dirty="0"/>
              <a:t>▪ What are the responsibilities of the secretary?</a:t>
            </a:r>
          </a:p>
          <a:p>
            <a:pPr lvl="1"/>
            <a:r>
              <a:rPr lang="en-US" sz="1400" dirty="0"/>
              <a:t>* Take notes</a:t>
            </a:r>
          </a:p>
          <a:p>
            <a:pPr lvl="1"/>
            <a:r>
              <a:rPr lang="en-US" sz="1400" dirty="0"/>
              <a:t>▪ Maintain files</a:t>
            </a:r>
          </a:p>
          <a:p>
            <a:pPr lvl="1"/>
            <a:r>
              <a:rPr lang="en-US" sz="1400" dirty="0"/>
              <a:t>▪ Report new officers</a:t>
            </a:r>
          </a:p>
          <a:p>
            <a:pPr lvl="1"/>
            <a:r>
              <a:rPr lang="en-US" sz="1400" dirty="0"/>
              <a:t>▪ Base Camp Manager</a:t>
            </a:r>
          </a:p>
          <a:p>
            <a:pPr lvl="1"/>
            <a:endParaRPr lang="en-US" sz="1400" dirty="0"/>
          </a:p>
          <a:p>
            <a:r>
              <a:rPr lang="en-US" sz="1600" dirty="0"/>
              <a:t>TELL </a:t>
            </a:r>
            <a:r>
              <a:rPr lang="en-US" sz="1400" dirty="0"/>
              <a:t>secretaries they can find information about their role in the Club</a:t>
            </a:r>
          </a:p>
          <a:p>
            <a:r>
              <a:rPr lang="en-US" sz="1400" dirty="0"/>
              <a:t>Leadership Handbook (Item 1310). LINK: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18129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9555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/>
          <a:lstStyle/>
          <a:p>
            <a:r>
              <a:rPr lang="en-US" sz="4800" dirty="0"/>
              <a:t>Secretary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772400" cy="990600"/>
          </a:xfrm>
        </p:spPr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1332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31799"/>
            <a:ext cx="7862888" cy="6096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charset="0"/>
              </a:rPr>
              <a:t>www.toastmasters.org/resources/moments-of-truth</a:t>
            </a:r>
            <a:endParaRPr lang="en-US" sz="2000" dirty="0">
              <a:latin typeface="Arial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78317"/>
            <a:ext cx="7467600" cy="40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31799"/>
            <a:ext cx="7862888" cy="6096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charset="0"/>
              </a:rPr>
              <a:t>www.toastmasters.org</a:t>
            </a:r>
            <a:r>
              <a:rPr lang="en-US" sz="2000" dirty="0">
                <a:latin typeface="Arial" charset="0"/>
              </a:rPr>
              <a:t>//-/media/files/department-documents/club-documents/290b-moments-of-truth-chart.ashx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66362"/>
              </p:ext>
            </p:extLst>
          </p:nvPr>
        </p:nvGraphicFramePr>
        <p:xfrm>
          <a:off x="2438400" y="1473199"/>
          <a:ext cx="34965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4" imgW="12001298" imgH="15430411" progId="AcroExch.Document.DC">
                  <p:embed/>
                </p:oleObj>
              </mc:Choice>
              <mc:Fallback>
                <p:oleObj name="Acrobat Document" r:id="rId4" imgW="12001298" imgH="1543041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1473199"/>
                        <a:ext cx="3496538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0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 smtClean="0">
                <a:latin typeface="Arial" panose="020B0604020202020204" pitchFamily="34" charset="0"/>
                <a:ea typeface="Myriad Pro Semibold"/>
                <a:cs typeface="Myriad Pro Semibold"/>
              </a:rPr>
              <a:t>Pathways </a:t>
            </a:r>
          </a:p>
        </p:txBody>
      </p:sp>
    </p:spTree>
    <p:extLst>
      <p:ext uri="{BB962C8B-B14F-4D97-AF65-F5344CB8AC3E}">
        <p14:creationId xmlns:p14="http://schemas.microsoft.com/office/powerpoint/2010/main" val="376889797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371600"/>
            <a:ext cx="4878577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http://d4tm.org/pathways/paths-and-projects.html#dynamic-leadership</a:t>
            </a:r>
          </a:p>
        </p:txBody>
      </p:sp>
    </p:spTree>
    <p:extLst>
      <p:ext uri="{BB962C8B-B14F-4D97-AF65-F5344CB8AC3E}">
        <p14:creationId xmlns:p14="http://schemas.microsoft.com/office/powerpoint/2010/main" val="160445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89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43741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27050"/>
            <a:ext cx="79787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4880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 smtClean="0">
                <a:latin typeface="Arial" panose="020B0604020202020204" pitchFamily="34" charset="0"/>
                <a:ea typeface="Myriad Pro Semibold"/>
                <a:cs typeface="Myriad Pro Semibold"/>
              </a:rPr>
              <a:t>Secretary Training </a:t>
            </a:r>
          </a:p>
        </p:txBody>
      </p:sp>
    </p:spTree>
    <p:extLst>
      <p:ext uri="{BB962C8B-B14F-4D97-AF65-F5344CB8AC3E}">
        <p14:creationId xmlns:p14="http://schemas.microsoft.com/office/powerpoint/2010/main" val="337717154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80" y="4114800"/>
            <a:ext cx="2640120" cy="12192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Secretary</a:t>
            </a:r>
            <a:br>
              <a:rPr lang="en-US" dirty="0"/>
            </a:br>
            <a:r>
              <a:rPr lang="en-US" dirty="0"/>
              <a:t>Role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162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2438400" cy="2743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125" r="19927"/>
          <a:stretch/>
        </p:blipFill>
        <p:spPr>
          <a:xfrm>
            <a:off x="3795132" y="1524000"/>
            <a:ext cx="1553736" cy="2438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87520" y="411480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96875" indent="-396875">
              <a:buFont typeface="Webdings" charset="2"/>
              <a:buChar char=""/>
            </a:pPr>
            <a:r>
              <a:rPr lang="en-US" dirty="0"/>
              <a:t>Secretary</a:t>
            </a:r>
            <a:br>
              <a:rPr lang="en-US" dirty="0"/>
            </a:br>
            <a:r>
              <a:rPr lang="en-US" dirty="0"/>
              <a:t>Responsibilities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0" y="4114800"/>
            <a:ext cx="2514600" cy="12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96875" indent="-396875">
              <a:buFont typeface="Webdings" charset="2"/>
              <a:buChar char=""/>
            </a:pPr>
            <a:r>
              <a:rPr lang="en-US" dirty="0"/>
              <a:t>Secretary Resources</a:t>
            </a:r>
          </a:p>
        </p:txBody>
      </p:sp>
    </p:spTree>
    <p:extLst>
      <p:ext uri="{BB962C8B-B14F-4D97-AF65-F5344CB8AC3E}">
        <p14:creationId xmlns:p14="http://schemas.microsoft.com/office/powerpoint/2010/main" val="97827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club mission?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64770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We </a:t>
            </a:r>
            <a:r>
              <a:rPr lang="en-US" dirty="0"/>
              <a:t>provide a supportive and positive learning experience </a:t>
            </a:r>
            <a:r>
              <a:rPr lang="en-US" dirty="0" smtClean="0"/>
              <a:t>in which </a:t>
            </a:r>
            <a:r>
              <a:rPr lang="en-US" dirty="0"/>
              <a:t>members are empowered to develop </a:t>
            </a:r>
            <a:r>
              <a:rPr lang="en-US" dirty="0" smtClean="0"/>
              <a:t>communication and </a:t>
            </a:r>
            <a:r>
              <a:rPr lang="en-US" dirty="0"/>
              <a:t>leadership skills, resulting in greater self-confidence </a:t>
            </a:r>
            <a:r>
              <a:rPr lang="en-US" dirty="0" smtClean="0"/>
              <a:t>and personal </a:t>
            </a:r>
            <a:r>
              <a:rPr lang="en-US" dirty="0"/>
              <a:t>growth.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029200"/>
            <a:ext cx="70104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D202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the secretary help the club achieve its mission?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55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 secretary’s responsibilities?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64770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Record and post meeting minutes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Maintain files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Report new officers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Base Camp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2590800"/>
            <a:ext cx="6096000" cy="2435225"/>
          </a:xfrm>
        </p:spPr>
        <p:txBody>
          <a:bodyPr/>
          <a:lstStyle/>
          <a:p>
            <a:pPr eaLnBrk="1" hangingPunct="1">
              <a:buFont typeface="ArialUnicodeMS" charset="0"/>
              <a:buChar char="▸"/>
              <a:defRPr/>
            </a:pPr>
            <a:r>
              <a:rPr lang="en-US" sz="2800" dirty="0"/>
              <a:t>Distinguished </a:t>
            </a:r>
            <a:r>
              <a:rPr lang="en-US" sz="2800" dirty="0" smtClean="0"/>
              <a:t>Club Program </a:t>
            </a:r>
            <a:r>
              <a:rPr lang="en-US" sz="2800" dirty="0"/>
              <a:t>(DCP)</a:t>
            </a:r>
          </a:p>
          <a:p>
            <a:pPr eaLnBrk="1" hangingPunct="1">
              <a:buFont typeface="ArialUnicodeMS" charset="0"/>
              <a:buChar char="▸"/>
              <a:defRPr/>
            </a:pPr>
            <a:r>
              <a:rPr lang="en-US" sz="2800" dirty="0"/>
              <a:t>Moments of Truth (</a:t>
            </a:r>
            <a:r>
              <a:rPr lang="en-US" sz="2800" dirty="0" err="1"/>
              <a:t>MoT</a:t>
            </a:r>
            <a:r>
              <a:rPr lang="en-US" sz="2800" dirty="0"/>
              <a:t>)</a:t>
            </a:r>
          </a:p>
          <a:p>
            <a:pPr eaLnBrk="1" hangingPunct="1">
              <a:buFont typeface="ArialUnicodeMS" charset="0"/>
              <a:buChar char="▸"/>
              <a:defRPr/>
            </a:pPr>
            <a:r>
              <a:rPr lang="en-US" sz="2800" dirty="0"/>
              <a:t>Pathways</a:t>
            </a:r>
          </a:p>
          <a:p>
            <a:pPr eaLnBrk="1" hangingPunct="1">
              <a:buFont typeface="ArialUnicodeMS" charset="0"/>
              <a:buChar char="▸"/>
              <a:defRPr/>
            </a:pPr>
            <a:r>
              <a:rPr lang="en-US" sz="2800" dirty="0"/>
              <a:t>Club </a:t>
            </a:r>
            <a:r>
              <a:rPr lang="en-US" sz="2800" dirty="0" smtClean="0"/>
              <a:t>Officer Training -- Secretary</a:t>
            </a:r>
            <a:endParaRPr lang="en-US" sz="2800" dirty="0"/>
          </a:p>
          <a:p>
            <a:pPr eaLnBrk="1" hangingPunct="1">
              <a:buFont typeface="ArialUnicodeMS" charset="0"/>
              <a:buChar char="▸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Meeting Minutes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64770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Club name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M</a:t>
            </a:r>
            <a:r>
              <a:rPr lang="en-US" dirty="0" smtClean="0"/>
              <a:t>eeting date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Type of meeting (club/executive)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Meeting location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Attendees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HealthToasters Template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877" y="1524000"/>
            <a:ext cx="71302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3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HealthToasters Tracker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524000"/>
            <a:ext cx="36900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0208A9-40FB-4A16-9D7E-0402A46EDAC5}"/>
              </a:ext>
            </a:extLst>
          </p:cNvPr>
          <p:cNvSpPr/>
          <p:nvPr/>
        </p:nvSpPr>
        <p:spPr>
          <a:xfrm>
            <a:off x="419100" y="3810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Maintain 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B41345-862E-48C1-8105-4BA74106F7CB}"/>
              </a:ext>
            </a:extLst>
          </p:cNvPr>
          <p:cNvSpPr/>
          <p:nvPr/>
        </p:nvSpPr>
        <p:spPr>
          <a:xfrm>
            <a:off x="1219200" y="1600200"/>
            <a:ext cx="670560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                                           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Length of time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Addendum of Standard Club Options		Always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applications		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policies			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charter			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Club  Performance Reports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Minutes and attendance records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Legal, controversial or important correspondence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 rosters			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501c3 Club  Employer ID and Number EIN		Always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Cancelled Checks				7 Years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Statements &amp; Financial Statements		7 Years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Journals &amp; Audits					7 Years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Reports &amp; Correspondence 		3 Years											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1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healthtoasters.toastmastersclubs.org/Meeting_Minutes.html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4510791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90241"/>
            <a:ext cx="2983347" cy="47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89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1579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828800"/>
            <a:ext cx="3733800" cy="4572000"/>
          </a:xfrm>
        </p:spPr>
        <p:txBody>
          <a:bodyPr/>
          <a:lstStyle/>
          <a:p>
            <a:pPr marL="457200" indent="-457200">
              <a:buFont typeface="Webdings" charset="2"/>
              <a:buChar char=""/>
            </a:pPr>
            <a:r>
              <a:rPr lang="en-US" dirty="0"/>
              <a:t>Vote at international business meetings</a:t>
            </a:r>
            <a:r>
              <a:rPr lang="en-US" dirty="0" smtClean="0"/>
              <a:t>.</a:t>
            </a:r>
          </a:p>
          <a:p>
            <a:pPr marL="457200" indent="-457200">
              <a:buFont typeface="Webdings" charset="2"/>
              <a:buChar char="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http://www.d6tm.org/designating-club-proxy/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2362200"/>
            <a:ext cx="4129131" cy="25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554" y="1219200"/>
            <a:ext cx="7467600" cy="1143000"/>
          </a:xfrm>
        </p:spPr>
        <p:txBody>
          <a:bodyPr/>
          <a:lstStyle/>
          <a:p>
            <a:r>
              <a:rPr lang="en-US" sz="2000" dirty="0"/>
              <a:t>https://www.toastmasters.org/-/media/files/department-documents/translations/clh-translations/1310-club-leadership-handbook.ashx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Leadership Handbook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33600"/>
            <a:ext cx="3440669" cy="43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8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and have a great year!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Kari.Barlas@d6tm.org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8153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 smtClean="0">
                <a:latin typeface="Arial" panose="020B0604020202020204" pitchFamily="34" charset="0"/>
                <a:ea typeface="Myriad Pro Semibold"/>
                <a:cs typeface="Myriad Pro Semibold"/>
              </a:rPr>
              <a:t>Distinguished Club Program </a:t>
            </a:r>
          </a:p>
        </p:txBody>
      </p:sp>
    </p:spTree>
    <p:extLst>
      <p:ext uri="{BB962C8B-B14F-4D97-AF65-F5344CB8AC3E}">
        <p14:creationId xmlns:p14="http://schemas.microsoft.com/office/powerpoint/2010/main" val="389023258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Membership</a:t>
            </a:r>
          </a:p>
          <a:p>
            <a:r>
              <a:rPr lang="en-US" dirty="0" smtClean="0"/>
              <a:t>Training </a:t>
            </a:r>
          </a:p>
          <a:p>
            <a:r>
              <a:rPr lang="en-US" dirty="0" smtClean="0"/>
              <a:t>Administration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42081" y="462216"/>
            <a:ext cx="8610600" cy="644525"/>
          </a:xfrm>
        </p:spPr>
        <p:txBody>
          <a:bodyPr/>
          <a:lstStyle/>
          <a:p>
            <a:r>
              <a:rPr lang="en-US" dirty="0" smtClean="0"/>
              <a:t>Goals and Recognition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78021"/>
            <a:ext cx="3389757" cy="153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962400"/>
            <a:ext cx="329603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DCP Goals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7647" y="1141043"/>
            <a:ext cx="3613952" cy="5446669"/>
          </a:xfrm>
        </p:spPr>
      </p:pic>
    </p:spTree>
    <p:extLst>
      <p:ext uri="{BB962C8B-B14F-4D97-AF65-F5344CB8AC3E}">
        <p14:creationId xmlns:p14="http://schemas.microsoft.com/office/powerpoint/2010/main" val="39458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www.toastmasters.org/resources/distinguished-club-program-and-club-success-plan-english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6753225" cy="41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200775" cy="3667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healthtoasters.toastmastersclubs.org/Club_Achievements.html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250334"/>
            <a:ext cx="5591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2362200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ea typeface="Myriad Pro Semibold"/>
                <a:cs typeface="Myriad Pro Semibold"/>
              </a:rPr>
              <a:t>Moments of Truth </a:t>
            </a:r>
            <a:endParaRPr lang="en-US" altLang="en-US" sz="4800" dirty="0" smtClean="0">
              <a:latin typeface="Arial" panose="020B0604020202020204" pitchFamily="34" charset="0"/>
              <a:ea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5289409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81200"/>
            <a:ext cx="6477000" cy="4114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800"/>
              </a:spcAft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When anyone comes in contact with any aspect of Toastmasters, the person forms an impression. </a:t>
            </a:r>
          </a:p>
          <a:p>
            <a:pPr marL="0" indent="0" eaLnBrk="1" hangingPunct="1">
              <a:lnSpc>
                <a:spcPct val="125000"/>
              </a:lnSpc>
              <a:spcAft>
                <a:spcPts val="1800"/>
              </a:spcAft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These decisive times when initial impressions are formed are known as </a:t>
            </a:r>
            <a:r>
              <a:rPr lang="en-US" altLang="en-US" b="1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Moments of Truth</a:t>
            </a: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Moments of Truth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9360"/>
            <a:ext cx="609600" cy="7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499</Words>
  <Application>Microsoft Office PowerPoint</Application>
  <PresentationFormat>On-screen Show (4:3)</PresentationFormat>
  <Paragraphs>140</Paragraphs>
  <Slides>28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ＭＳ Ｐゴシック</vt:lpstr>
      <vt:lpstr>Arial</vt:lpstr>
      <vt:lpstr>Arial Black</vt:lpstr>
      <vt:lpstr>ArialUnicodeMS</vt:lpstr>
      <vt:lpstr>Calibri</vt:lpstr>
      <vt:lpstr>Lucida Grande</vt:lpstr>
      <vt:lpstr>Myriad Pro Semibold</vt:lpstr>
      <vt:lpstr>Times</vt:lpstr>
      <vt:lpstr>Times New Roman</vt:lpstr>
      <vt:lpstr>Webdings</vt:lpstr>
      <vt:lpstr>Wingdings</vt:lpstr>
      <vt:lpstr>ヒラギノ角ゴ Pro W3</vt:lpstr>
      <vt:lpstr>2011 Convention PowerPoint Template</vt:lpstr>
      <vt:lpstr>Acrobat Document</vt:lpstr>
      <vt:lpstr>Secretary</vt:lpstr>
      <vt:lpstr>Agenda</vt:lpstr>
      <vt:lpstr>Distinguished Club Program </vt:lpstr>
      <vt:lpstr>Goals and Recognition Levels</vt:lpstr>
      <vt:lpstr>DCP Goals</vt:lpstr>
      <vt:lpstr>www.toastmasters.org/resources/distinguished-club-program-and-club-success-plan-english</vt:lpstr>
      <vt:lpstr>healthtoasters.toastmastersclubs.org/Club_Achievements.html</vt:lpstr>
      <vt:lpstr>Moments of Truth </vt:lpstr>
      <vt:lpstr>Moments of Truth</vt:lpstr>
      <vt:lpstr>www.toastmasters.org/resources/moments-of-truth</vt:lpstr>
      <vt:lpstr>www.toastmasters.org//-/media/files/department-documents/club-documents/290b-moments-of-truth-chart.ashx</vt:lpstr>
      <vt:lpstr>Pathways </vt:lpstr>
      <vt:lpstr>http://d4tm.org/pathways/paths-and-projects.html#dynamic-leadership</vt:lpstr>
      <vt:lpstr>PowerPoint Presentation</vt:lpstr>
      <vt:lpstr>PowerPoint Presentation</vt:lpstr>
      <vt:lpstr>Secretary Training </vt:lpstr>
      <vt:lpstr>Agenda</vt:lpstr>
      <vt:lpstr>What is the club mission?</vt:lpstr>
      <vt:lpstr>What are the secretary’s responsibilities?</vt:lpstr>
      <vt:lpstr>Meeting Minutes</vt:lpstr>
      <vt:lpstr>HealthToasters Template</vt:lpstr>
      <vt:lpstr>HealthToasters Tracker</vt:lpstr>
      <vt:lpstr>PowerPoint Presentation</vt:lpstr>
      <vt:lpstr>healthtoasters.toastmastersclubs.org/Meeting_Minutes.html</vt:lpstr>
      <vt:lpstr>PowerPoint Presentation</vt:lpstr>
      <vt:lpstr>Club Proxy</vt:lpstr>
      <vt:lpstr>Club Leadership Handbook</vt:lpstr>
      <vt:lpstr>Thanks and have a great year!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Barlas, Kari X</cp:lastModifiedBy>
  <cp:revision>146</cp:revision>
  <cp:lastPrinted>2019-08-08T23:07:14Z</cp:lastPrinted>
  <dcterms:created xsi:type="dcterms:W3CDTF">2011-07-13T15:20:37Z</dcterms:created>
  <dcterms:modified xsi:type="dcterms:W3CDTF">2019-08-10T02:29:46Z</dcterms:modified>
</cp:coreProperties>
</file>