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3" r:id="rId5"/>
    <p:sldId id="264" r:id="rId6"/>
    <p:sldId id="265" r:id="rId7"/>
    <p:sldId id="257" r:id="rId8"/>
    <p:sldId id="260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ebdings" charset="0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9C198E-459B-B24A-AA1B-F432CA553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02078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8C8DD-778E-914F-8B3E-6D9F1CDFDD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2642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036638"/>
            <a:ext cx="2743200" cy="490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36638"/>
            <a:ext cx="8026400" cy="490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B1A066-050B-7345-8FF0-FC601E0CA0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13578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5428ED-55AD-3549-B308-B16F2385B9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54823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A15E89-E06A-F446-9FA3-9E3B36C198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2851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0"/>
            <a:ext cx="53848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0"/>
            <a:ext cx="53848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6D0027-A891-4C4F-82F0-CE4094D8CA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31808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4A7E19-704F-8843-A5DC-7C3DD6222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8957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BEE49C-A640-DF47-981F-3DDD420CA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90151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6ED907-936B-E54D-8876-E0E5A62E85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3896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0889B6-61F5-E844-B441-7637745877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87836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8385B0-CDC3-AF48-B575-C235AB7BE0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60894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036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362200"/>
            <a:ext cx="10972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0960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84E927-480A-184C-A2D5-31BA1A169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4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ensmithtm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13412"/>
            <a:ext cx="10363200" cy="2287040"/>
          </a:xfrm>
        </p:spPr>
        <p:txBody>
          <a:bodyPr/>
          <a:lstStyle/>
          <a:p>
            <a:r>
              <a:rPr lang="en-US" sz="5400" i="1" dirty="0"/>
              <a:t>Self-Motivation and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89120"/>
            <a:ext cx="8534400" cy="1249680"/>
          </a:xfrm>
        </p:spPr>
        <p:txBody>
          <a:bodyPr/>
          <a:lstStyle/>
          <a:p>
            <a:r>
              <a:rPr lang="en-US" dirty="0"/>
              <a:t>DEC Meeting, Saturday, March 12, 2016</a:t>
            </a:r>
          </a:p>
          <a:p>
            <a:r>
              <a:rPr lang="en-US" dirty="0"/>
              <a:t>Ben Smith, DTM</a:t>
            </a:r>
          </a:p>
        </p:txBody>
      </p:sp>
    </p:spTree>
    <p:extLst>
      <p:ext uri="{BB962C8B-B14F-4D97-AF65-F5344CB8AC3E}">
        <p14:creationId xmlns:p14="http://schemas.microsoft.com/office/powerpoint/2010/main" val="2723731092"/>
      </p:ext>
    </p:extLst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803" y="1152232"/>
            <a:ext cx="10363200" cy="1069974"/>
          </a:xfrm>
        </p:spPr>
        <p:txBody>
          <a:bodyPr/>
          <a:lstStyle/>
          <a:p>
            <a:r>
              <a:rPr lang="en-US" u="sng" dirty="0"/>
              <a:t>Conclusion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649" y="2594345"/>
            <a:ext cx="11791507" cy="264750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Clear Communication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SMART Goals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Motivation &amp; Bathing don’t last, perform daily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Start with Why to find Inspiration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C198E-459B-B24A-AA1B-F432CA553E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37600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ED907-936B-E54D-8876-E0E5A62E85D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يا سلام على الدش ده فعلا جميل وممتع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018" y="690594"/>
            <a:ext cx="4518515" cy="515140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5" name="TextBox 4"/>
          <p:cNvSpPr txBox="1"/>
          <p:nvPr/>
        </p:nvSpPr>
        <p:spPr>
          <a:xfrm>
            <a:off x="982133" y="880533"/>
            <a:ext cx="469053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“People often say that motivation doesn’t last. Well, neither does bathing-that’s why we recommend it daily.”</a:t>
            </a:r>
          </a:p>
          <a:p>
            <a:pPr algn="r"/>
            <a:r>
              <a:rPr lang="en-US" i="1" dirty="0">
                <a:solidFill>
                  <a:schemeClr val="bg1"/>
                </a:solidFill>
              </a:rPr>
              <a:t>Zig </a:t>
            </a:r>
            <a:r>
              <a:rPr lang="en-US" i="1" dirty="0" err="1">
                <a:solidFill>
                  <a:schemeClr val="bg1"/>
                </a:solidFill>
              </a:rPr>
              <a:t>Ziglar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37623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ED907-936B-E54D-8876-E0E5A62E85D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390" y="768551"/>
            <a:ext cx="7309363" cy="566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18791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DEC Attendees-Homework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Hello Leaders!</a:t>
            </a:r>
          </a:p>
          <a:p>
            <a:pPr marL="0" indent="0">
              <a:buNone/>
            </a:pPr>
            <a:r>
              <a:rPr lang="en-US" dirty="0"/>
              <a:t>Please fill out the attached document and return to me (Ben) at: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bensmithtm@gmail.com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Regards,</a:t>
            </a:r>
          </a:p>
          <a:p>
            <a:pPr marL="0" indent="0">
              <a:buNone/>
            </a:pPr>
            <a:r>
              <a:rPr lang="en-US" dirty="0"/>
              <a:t>Ben Smith, DTM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428ED-55AD-3549-B308-B16F2385B9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13580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Goal Setting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7154" y="790889"/>
            <a:ext cx="4348716" cy="562157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428ED-55AD-3549-B308-B16F2385B94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13638" y="2425387"/>
            <a:ext cx="37284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Specific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Measurable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Attainable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Relevant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Timely</a:t>
            </a:r>
          </a:p>
        </p:txBody>
      </p:sp>
    </p:spTree>
    <p:extLst>
      <p:ext uri="{BB962C8B-B14F-4D97-AF65-F5344CB8AC3E}">
        <p14:creationId xmlns:p14="http://schemas.microsoft.com/office/powerpoint/2010/main" val="3483349014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Recognition Program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9956" y="3203944"/>
            <a:ext cx="5449385" cy="289205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59209" y="3203944"/>
            <a:ext cx="5817787" cy="28920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D0027-A891-4C4F-82F0-CE4094D8CAB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8150" y="2242048"/>
            <a:ext cx="509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Distinguished Area Program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1604" y="2248039"/>
            <a:ext cx="509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Distinguished Division Program</a:t>
            </a:r>
          </a:p>
        </p:txBody>
      </p:sp>
    </p:spTree>
    <p:extLst>
      <p:ext uri="{BB962C8B-B14F-4D97-AF65-F5344CB8AC3E}">
        <p14:creationId xmlns:p14="http://schemas.microsoft.com/office/powerpoint/2010/main" val="2832290324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Zig </a:t>
            </a:r>
            <a:r>
              <a:rPr lang="en-US" dirty="0" err="1"/>
              <a:t>Ziglar’s</a:t>
            </a:r>
            <a:r>
              <a:rPr lang="en-US" dirty="0"/>
              <a:t> Timeless Guide to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Keep the motivation up</a:t>
            </a:r>
          </a:p>
          <a:p>
            <a:pPr lvl="1"/>
            <a:r>
              <a:rPr lang="en-US" dirty="0"/>
              <a:t>A. Start your day spending 3 minutes remembering your successes</a:t>
            </a:r>
          </a:p>
          <a:p>
            <a:pPr lvl="1"/>
            <a:r>
              <a:rPr lang="en-US" dirty="0"/>
              <a:t>B. Make a list of upsides for the task at 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428ED-55AD-3549-B308-B16F2385B940}" type="slidenum">
              <a:rPr lang="en-US" sz="1800" kern="0">
                <a:solidFill>
                  <a:sysClr val="windowText" lastClr="000000"/>
                </a:solidFill>
              </a:rPr>
              <a:pPr/>
              <a:t>7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02885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Zig </a:t>
            </a:r>
            <a:r>
              <a:rPr lang="en-US" dirty="0" err="1"/>
              <a:t>Ziglar’s</a:t>
            </a:r>
            <a:r>
              <a:rPr lang="en-US" dirty="0"/>
              <a:t> Timeless Guide to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Failure is not permanent</a:t>
            </a:r>
          </a:p>
          <a:p>
            <a:r>
              <a:rPr lang="en-US" dirty="0"/>
              <a:t>3 Learn what you can from your low points</a:t>
            </a:r>
          </a:p>
          <a:p>
            <a:r>
              <a:rPr lang="en-US" dirty="0"/>
              <a:t>4 Look at your world and the people in it through an open and positive lens</a:t>
            </a:r>
          </a:p>
          <a:p>
            <a:r>
              <a:rPr lang="en-US" dirty="0"/>
              <a:t>5 Get the ball rolling today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428ED-55AD-3549-B308-B16F2385B9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37496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428ED-55AD-3549-B308-B16F2385B94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 descr="https://t1.daumcdn.net/thumb/R1280x0/?fname=http://t1.daumcdn.net/brunch/service/user/IuN/image/s9BntP0qjOSW9Tew3tHuBcCtS_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4" y="1016470"/>
            <a:ext cx="7392381" cy="491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73201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2011- blank_template">
  <a:themeElements>
    <a:clrScheme name="Basic 14">
      <a:dk1>
        <a:srgbClr val="000000"/>
      </a:dk1>
      <a:lt1>
        <a:srgbClr val="FFFFFF"/>
      </a:lt1>
      <a:dk2>
        <a:srgbClr val="004165"/>
      </a:dk2>
      <a:lt2>
        <a:srgbClr val="808080"/>
      </a:lt2>
      <a:accent1>
        <a:srgbClr val="772432"/>
      </a:accent1>
      <a:accent2>
        <a:srgbClr val="004165"/>
      </a:accent2>
      <a:accent3>
        <a:srgbClr val="FFFFFF"/>
      </a:accent3>
      <a:accent4>
        <a:srgbClr val="000000"/>
      </a:accent4>
      <a:accent5>
        <a:srgbClr val="BDACAD"/>
      </a:accent5>
      <a:accent6>
        <a:srgbClr val="003A5B"/>
      </a:accent6>
      <a:hlink>
        <a:srgbClr val="CD202C"/>
      </a:hlink>
      <a:folHlink>
        <a:srgbClr val="CD202C"/>
      </a:folHlink>
    </a:clrScheme>
    <a:fontScheme name="Basic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as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 13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F2DF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14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CD202C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 15">
        <a:dk1>
          <a:srgbClr val="000000"/>
        </a:dk1>
        <a:lt1>
          <a:srgbClr val="FFFFFF"/>
        </a:lt1>
        <a:dk2>
          <a:srgbClr val="004165"/>
        </a:dk2>
        <a:lt2>
          <a:srgbClr val="808080"/>
        </a:lt2>
        <a:accent1>
          <a:srgbClr val="772432"/>
        </a:accent1>
        <a:accent2>
          <a:srgbClr val="004165"/>
        </a:accent2>
        <a:accent3>
          <a:srgbClr val="FFFFFF"/>
        </a:accent3>
        <a:accent4>
          <a:srgbClr val="000000"/>
        </a:accent4>
        <a:accent5>
          <a:srgbClr val="BDACAD"/>
        </a:accent5>
        <a:accent6>
          <a:srgbClr val="003A5B"/>
        </a:accent6>
        <a:hlink>
          <a:srgbClr val="A9B2B1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75</TotalTime>
  <Words>188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Webdings</vt:lpstr>
      <vt:lpstr>Wingdings</vt:lpstr>
      <vt:lpstr>ヒラギノ角ゴ Pro W3</vt:lpstr>
      <vt:lpstr>2011- blank_template</vt:lpstr>
      <vt:lpstr>Self-Motivation and You</vt:lpstr>
      <vt:lpstr>PowerPoint Presentation</vt:lpstr>
      <vt:lpstr>PowerPoint Presentation</vt:lpstr>
      <vt:lpstr>March DEC Attendees-Homework Opportunity</vt:lpstr>
      <vt:lpstr>SMART Goal Setting</vt:lpstr>
      <vt:lpstr>District Recognition Program</vt:lpstr>
      <vt:lpstr>Zig Ziglar’s Timeless Guide to Motivation</vt:lpstr>
      <vt:lpstr>Zig Ziglar’s Timeless Guide to Motivation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Self-Motivation and You</dc:title>
  <dc:creator>Ben Smith</dc:creator>
  <cp:lastModifiedBy>Ben Smith</cp:lastModifiedBy>
  <cp:revision>7</cp:revision>
  <dcterms:created xsi:type="dcterms:W3CDTF">2016-03-11T04:11:02Z</dcterms:created>
  <dcterms:modified xsi:type="dcterms:W3CDTF">2016-03-11T05:26:29Z</dcterms:modified>
</cp:coreProperties>
</file>