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693400" cy="7556500"/>
  <p:notesSz cx="10693400" cy="75565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ill Sans MT" panose="020B0502020104020203" pitchFamily="34" charset="0"/>
      <p:regular r:id="rId10"/>
      <p:bold r:id="rId11"/>
      <p:italic r:id="rId12"/>
      <p:boldItalic r:id="rId13"/>
    </p:embeddedFont>
    <p:embeddedFont>
      <p:font typeface="Lucida Sans" panose="020B060203050402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42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1" i="0">
                <a:solidFill>
                  <a:srgbClr val="87111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1" i="0">
                <a:solidFill>
                  <a:srgbClr val="87111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1" i="0">
                <a:solidFill>
                  <a:srgbClr val="87111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1000" y="1893725"/>
            <a:ext cx="7691399" cy="1201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1" i="0">
                <a:solidFill>
                  <a:srgbClr val="87111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01000" y="1893725"/>
            <a:ext cx="7691399" cy="2185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57673" y="6802841"/>
            <a:ext cx="26924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40" dirty="0">
                <a:solidFill>
                  <a:srgbClr val="221F1F"/>
                </a:solidFill>
                <a:latin typeface="Calibri"/>
                <a:cs typeface="Calibri"/>
              </a:rPr>
              <a:t>D</a:t>
            </a:r>
            <a:r>
              <a:rPr sz="950" spc="25" dirty="0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sz="950" spc="-10" dirty="0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sz="950" spc="10" dirty="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5656" y="6776504"/>
            <a:ext cx="2312035" cy="0"/>
          </a:xfrm>
          <a:custGeom>
            <a:avLst/>
            <a:gdLst/>
            <a:ahLst/>
            <a:cxnLst/>
            <a:rect l="l" t="t" r="r" b="b"/>
            <a:pathLst>
              <a:path w="2312035">
                <a:moveTo>
                  <a:pt x="0" y="0"/>
                </a:moveTo>
                <a:lnTo>
                  <a:pt x="2311425" y="0"/>
                </a:lnTo>
              </a:path>
            </a:pathLst>
          </a:custGeom>
          <a:ln w="6173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84883" y="6815197"/>
            <a:ext cx="511809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5" dirty="0">
                <a:solidFill>
                  <a:srgbClr val="221F1F"/>
                </a:solidFill>
                <a:latin typeface="Calibri"/>
                <a:cs typeface="Calibri"/>
              </a:rPr>
              <a:t>P</a:t>
            </a:r>
            <a:r>
              <a:rPr sz="950" spc="-25" dirty="0">
                <a:solidFill>
                  <a:srgbClr val="221F1F"/>
                </a:solidFill>
                <a:latin typeface="Calibri"/>
                <a:cs typeface="Calibri"/>
              </a:rPr>
              <a:t>r</a:t>
            </a:r>
            <a:r>
              <a:rPr sz="950" spc="20" dirty="0">
                <a:solidFill>
                  <a:srgbClr val="221F1F"/>
                </a:solidFill>
                <a:latin typeface="Calibri"/>
                <a:cs typeface="Calibri"/>
              </a:rPr>
              <a:t>ese</a:t>
            </a:r>
            <a:r>
              <a:rPr sz="950" spc="15" dirty="0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sz="950" spc="-10" dirty="0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sz="950" dirty="0">
                <a:solidFill>
                  <a:srgbClr val="221F1F"/>
                </a:solidFill>
                <a:latin typeface="Calibri"/>
                <a:cs typeface="Calibri"/>
              </a:rPr>
              <a:t>er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04202" y="6776504"/>
            <a:ext cx="2311400" cy="0"/>
          </a:xfrm>
          <a:custGeom>
            <a:avLst/>
            <a:gdLst/>
            <a:ahLst/>
            <a:cxnLst/>
            <a:rect l="l" t="t" r="r" b="b"/>
            <a:pathLst>
              <a:path w="2311400">
                <a:moveTo>
                  <a:pt x="0" y="0"/>
                </a:moveTo>
                <a:lnTo>
                  <a:pt x="2311387" y="0"/>
                </a:lnTo>
              </a:path>
            </a:pathLst>
          </a:custGeom>
          <a:ln w="6173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3532" y="391712"/>
            <a:ext cx="2775585" cy="584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2670"/>
              </a:lnSpc>
              <a:spcBef>
                <a:spcPts val="120"/>
              </a:spcBef>
            </a:pPr>
            <a:r>
              <a:rPr sz="2500" spc="-25" dirty="0">
                <a:solidFill>
                  <a:srgbClr val="908E8F"/>
                </a:solidFill>
              </a:rPr>
              <a:t>TOASTMASTERS</a:t>
            </a:r>
            <a:endParaRPr sz="2500"/>
          </a:p>
          <a:p>
            <a:pPr algn="ctr">
              <a:lnSpc>
                <a:spcPts val="1710"/>
              </a:lnSpc>
            </a:pPr>
            <a:r>
              <a:rPr sz="1700" b="0" spc="150" dirty="0">
                <a:solidFill>
                  <a:srgbClr val="908E8F"/>
                </a:solidFill>
                <a:latin typeface="Lucida Sans"/>
                <a:cs typeface="Lucida Sans"/>
              </a:rPr>
              <a:t>INTERNATIONAL</a:t>
            </a:r>
            <a:r>
              <a:rPr sz="1875" b="0" spc="225" baseline="11111" dirty="0">
                <a:solidFill>
                  <a:srgbClr val="908E8F"/>
                </a:solidFill>
                <a:latin typeface="Lucida Sans"/>
                <a:cs typeface="Lucida Sans"/>
              </a:rPr>
              <a:t>®</a:t>
            </a:r>
            <a:endParaRPr sz="1875" baseline="11111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91554" y="5127583"/>
            <a:ext cx="272415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spc="-10" dirty="0">
                <a:solidFill>
                  <a:srgbClr val="221F1F"/>
                </a:solidFill>
                <a:latin typeface="Calibri"/>
                <a:cs typeface="Calibri"/>
              </a:rPr>
              <a:t>F</a:t>
            </a:r>
            <a:r>
              <a:rPr sz="1450" dirty="0">
                <a:solidFill>
                  <a:srgbClr val="221F1F"/>
                </a:solidFill>
                <a:latin typeface="Calibri"/>
                <a:cs typeface="Calibri"/>
              </a:rPr>
              <a:t>or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62869" y="1893725"/>
            <a:ext cx="5129530" cy="218503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065" marR="5080" algn="ctr">
              <a:lnSpc>
                <a:spcPct val="86800"/>
              </a:lnSpc>
              <a:spcBef>
                <a:spcPts val="800"/>
              </a:spcBef>
            </a:pPr>
            <a:r>
              <a:rPr sz="4250" b="1" spc="25" dirty="0">
                <a:solidFill>
                  <a:srgbClr val="908E8F"/>
                </a:solidFill>
                <a:latin typeface="Gill Sans MT"/>
                <a:cs typeface="Gill Sans MT"/>
              </a:rPr>
              <a:t>SPEECH </a:t>
            </a:r>
            <a:r>
              <a:rPr sz="4250" b="1" spc="-114" dirty="0">
                <a:solidFill>
                  <a:srgbClr val="908E8F"/>
                </a:solidFill>
                <a:latin typeface="Gill Sans MT"/>
                <a:cs typeface="Gill Sans MT"/>
              </a:rPr>
              <a:t>CONTEST  </a:t>
            </a:r>
            <a:r>
              <a:rPr sz="3850" spc="229" dirty="0">
                <a:solidFill>
                  <a:srgbClr val="908E8F"/>
                </a:solidFill>
                <a:latin typeface="Lucida Sans"/>
                <a:cs typeface="Lucida Sans"/>
              </a:rPr>
              <a:t>CERTIFICATE </a:t>
            </a:r>
            <a:r>
              <a:rPr sz="3850" spc="400" dirty="0">
                <a:solidFill>
                  <a:srgbClr val="908E8F"/>
                </a:solidFill>
                <a:latin typeface="Lucida Sans"/>
                <a:cs typeface="Lucida Sans"/>
              </a:rPr>
              <a:t>OF  </a:t>
            </a:r>
            <a:r>
              <a:rPr sz="3850" spc="165" dirty="0">
                <a:solidFill>
                  <a:srgbClr val="908E8F"/>
                </a:solidFill>
                <a:latin typeface="Lucida Sans"/>
                <a:cs typeface="Lucida Sans"/>
              </a:rPr>
              <a:t>PARTICIPATION</a:t>
            </a:r>
            <a:endParaRPr sz="3850" dirty="0">
              <a:latin typeface="Lucida Sans"/>
              <a:cs typeface="Lucida Sans"/>
            </a:endParaRPr>
          </a:p>
          <a:p>
            <a:pPr algn="ctr">
              <a:lnSpc>
                <a:spcPct val="100000"/>
              </a:lnSpc>
              <a:spcBef>
                <a:spcPts val="2125"/>
              </a:spcBef>
            </a:pPr>
            <a:r>
              <a:rPr sz="1450" spc="5" dirty="0">
                <a:solidFill>
                  <a:srgbClr val="221F1F"/>
                </a:solidFill>
                <a:latin typeface="Calibri"/>
                <a:cs typeface="Calibri"/>
              </a:rPr>
              <a:t>Presented</a:t>
            </a:r>
            <a:r>
              <a:rPr sz="1450" spc="-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221F1F"/>
                </a:solidFill>
                <a:latin typeface="Calibri"/>
                <a:cs typeface="Calibri"/>
              </a:rPr>
              <a:t>to</a:t>
            </a:r>
            <a:endParaRPr sz="1450" dirty="0">
              <a:latin typeface="Calibri"/>
              <a:cs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A92CA9C-042A-45CF-9A9E-7689620B2451}"/>
              </a:ext>
            </a:extLst>
          </p:cNvPr>
          <p:cNvGrpSpPr/>
          <p:nvPr/>
        </p:nvGrpSpPr>
        <p:grpSpPr>
          <a:xfrm>
            <a:off x="0" y="0"/>
            <a:ext cx="3006090" cy="7548245"/>
            <a:chOff x="457215" y="0"/>
            <a:chExt cx="3006090" cy="7548245"/>
          </a:xfrm>
        </p:grpSpPr>
        <p:sp>
          <p:nvSpPr>
            <p:cNvPr id="2" name="object 2"/>
            <p:cNvSpPr/>
            <p:nvPr/>
          </p:nvSpPr>
          <p:spPr>
            <a:xfrm>
              <a:off x="457215" y="0"/>
              <a:ext cx="3006090" cy="7548245"/>
            </a:xfrm>
            <a:custGeom>
              <a:avLst/>
              <a:gdLst/>
              <a:ahLst/>
              <a:cxnLst/>
              <a:rect l="l" t="t" r="r" b="b"/>
              <a:pathLst>
                <a:path w="3006090" h="7548245">
                  <a:moveTo>
                    <a:pt x="0" y="0"/>
                  </a:moveTo>
                  <a:lnTo>
                    <a:pt x="0" y="7548079"/>
                  </a:lnTo>
                  <a:lnTo>
                    <a:pt x="3005541" y="7548079"/>
                  </a:lnTo>
                  <a:lnTo>
                    <a:pt x="30055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48995" y="2876321"/>
              <a:ext cx="1447697" cy="12009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1252592" y="4213088"/>
              <a:ext cx="1370330" cy="13335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700" b="1" dirty="0">
                  <a:solidFill>
                    <a:srgbClr val="646262"/>
                  </a:solidFill>
                  <a:latin typeface="Gill Sans MT"/>
                  <a:cs typeface="Gill Sans MT"/>
                </a:rPr>
                <a:t>WHERE </a:t>
              </a:r>
              <a:r>
                <a:rPr sz="700" b="1" spc="15" dirty="0">
                  <a:solidFill>
                    <a:srgbClr val="646262"/>
                  </a:solidFill>
                  <a:latin typeface="Gill Sans MT"/>
                  <a:cs typeface="Gill Sans MT"/>
                </a:rPr>
                <a:t>LEADERS </a:t>
              </a:r>
              <a:r>
                <a:rPr sz="700" b="1" spc="20" dirty="0">
                  <a:solidFill>
                    <a:srgbClr val="646262"/>
                  </a:solidFill>
                  <a:latin typeface="Gill Sans MT"/>
                  <a:cs typeface="Gill Sans MT"/>
                </a:rPr>
                <a:t>ARE</a:t>
              </a:r>
              <a:r>
                <a:rPr sz="700" b="1" dirty="0">
                  <a:solidFill>
                    <a:srgbClr val="646262"/>
                  </a:solidFill>
                  <a:latin typeface="Gill Sans MT"/>
                  <a:cs typeface="Gill Sans MT"/>
                </a:rPr>
                <a:t> MADE</a:t>
              </a:r>
              <a:endParaRPr sz="700" dirty="0">
                <a:latin typeface="Gill Sans MT"/>
                <a:cs typeface="Gill Sans MT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470821" y="7125965"/>
            <a:ext cx="33464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5" dirty="0">
                <a:solidFill>
                  <a:srgbClr val="221F1F"/>
                </a:solidFill>
                <a:latin typeface="Calibri"/>
                <a:cs typeface="Calibri"/>
              </a:rPr>
              <a:t>Item</a:t>
            </a:r>
            <a:r>
              <a:rPr sz="550" spc="-4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50" spc="10" dirty="0">
                <a:solidFill>
                  <a:srgbClr val="221F1F"/>
                </a:solidFill>
                <a:latin typeface="Calibri"/>
                <a:cs typeface="Calibri"/>
              </a:rPr>
              <a:t>510D</a:t>
            </a:r>
            <a:endParaRPr sz="550" dirty="0">
              <a:latin typeface="Calibri"/>
              <a:cs typeface="Calibri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15725F5D-3C2D-4D86-87D2-8C7564620B73}"/>
              </a:ext>
            </a:extLst>
          </p:cNvPr>
          <p:cNvSpPr txBox="1">
            <a:spLocks/>
          </p:cNvSpPr>
          <p:nvPr/>
        </p:nvSpPr>
        <p:spPr>
          <a:xfrm>
            <a:off x="1515628" y="4115925"/>
            <a:ext cx="7676771" cy="58028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4250" b="1" i="0">
                <a:solidFill>
                  <a:srgbClr val="871111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marL="2561590" algn="ctr">
              <a:lnSpc>
                <a:spcPts val="4370"/>
              </a:lnSpc>
            </a:pPr>
            <a:r>
              <a:rPr lang="en-US" sz="3850" b="0" kern="0" spc="150" dirty="0">
                <a:solidFill>
                  <a:schemeClr val="tx1"/>
                </a:solidFill>
                <a:latin typeface="Lucida Sans"/>
                <a:cs typeface="Lucida Sans"/>
              </a:rPr>
              <a:t>First Middle Last</a:t>
            </a:r>
            <a:endParaRPr lang="en-US" sz="3850" kern="0" dirty="0">
              <a:solidFill>
                <a:schemeClr val="tx1"/>
              </a:solidFill>
              <a:latin typeface="Lucida Sans"/>
              <a:cs typeface="Lucida San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6AC019-D7F2-411D-9AC9-093579794FB8}"/>
              </a:ext>
            </a:extLst>
          </p:cNvPr>
          <p:cNvSpPr txBox="1"/>
          <p:nvPr/>
        </p:nvSpPr>
        <p:spPr>
          <a:xfrm>
            <a:off x="4051300" y="6368970"/>
            <a:ext cx="2067801" cy="38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B699827-CEBA-4948-9F6A-259EBDE597DE}" type="datetime4">
              <a:rPr lang="en-US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March 30, 2020</a:t>
            </a:fld>
            <a:endParaRPr lang="en-US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E44977-F7F3-43AC-996A-73C407EA33A4}"/>
              </a:ext>
            </a:extLst>
          </p:cNvPr>
          <p:cNvSpPr txBox="1"/>
          <p:nvPr/>
        </p:nvSpPr>
        <p:spPr>
          <a:xfrm>
            <a:off x="7051778" y="6368970"/>
            <a:ext cx="2067801" cy="38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First Middle Last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27991" y="3644425"/>
            <a:ext cx="999490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spc="5" dirty="0">
                <a:solidFill>
                  <a:srgbClr val="221F1F"/>
                </a:solidFill>
                <a:latin typeface="Calibri"/>
                <a:cs typeface="Calibri"/>
              </a:rPr>
              <a:t>Presented</a:t>
            </a:r>
            <a:r>
              <a:rPr sz="1450" spc="-6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221F1F"/>
                </a:solidFill>
                <a:latin typeface="Calibri"/>
                <a:cs typeface="Calibri"/>
              </a:rPr>
              <a:t>to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91554" y="4940892"/>
            <a:ext cx="272415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spc="-10" dirty="0">
                <a:solidFill>
                  <a:srgbClr val="221F1F"/>
                </a:solidFill>
                <a:latin typeface="Calibri"/>
                <a:cs typeface="Calibri"/>
              </a:rPr>
              <a:t>F</a:t>
            </a:r>
            <a:r>
              <a:rPr sz="1450" dirty="0">
                <a:solidFill>
                  <a:srgbClr val="221F1F"/>
                </a:solidFill>
                <a:latin typeface="Calibri"/>
                <a:cs typeface="Calibri"/>
              </a:rPr>
              <a:t>or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61590" algn="ctr">
              <a:lnSpc>
                <a:spcPts val="4850"/>
              </a:lnSpc>
              <a:spcBef>
                <a:spcPts val="125"/>
              </a:spcBef>
            </a:pPr>
            <a:r>
              <a:rPr spc="25" dirty="0">
                <a:solidFill>
                  <a:srgbClr val="054C79"/>
                </a:solidFill>
              </a:rPr>
              <a:t>SPEECH</a:t>
            </a:r>
            <a:r>
              <a:rPr spc="30" dirty="0">
                <a:solidFill>
                  <a:srgbClr val="054C79"/>
                </a:solidFill>
              </a:rPr>
              <a:t> </a:t>
            </a:r>
            <a:r>
              <a:rPr spc="-114" dirty="0">
                <a:solidFill>
                  <a:srgbClr val="054C79"/>
                </a:solidFill>
              </a:rPr>
              <a:t>CONTEST</a:t>
            </a:r>
          </a:p>
          <a:p>
            <a:pPr marL="2561590" algn="ctr">
              <a:lnSpc>
                <a:spcPts val="4370"/>
              </a:lnSpc>
            </a:pPr>
            <a:r>
              <a:rPr sz="3850" b="0" spc="265" dirty="0">
                <a:solidFill>
                  <a:srgbClr val="054C79"/>
                </a:solidFill>
                <a:latin typeface="Lucida Sans"/>
                <a:cs typeface="Lucida Sans"/>
              </a:rPr>
              <a:t>FIRST</a:t>
            </a:r>
            <a:r>
              <a:rPr sz="3850" b="0" spc="-70" dirty="0">
                <a:solidFill>
                  <a:srgbClr val="054C79"/>
                </a:solidFill>
                <a:latin typeface="Lucida Sans"/>
                <a:cs typeface="Lucida Sans"/>
              </a:rPr>
              <a:t> </a:t>
            </a:r>
            <a:r>
              <a:rPr sz="3850" b="0" spc="360" dirty="0">
                <a:solidFill>
                  <a:srgbClr val="054C79"/>
                </a:solidFill>
                <a:latin typeface="Lucida Sans"/>
                <a:cs typeface="Lucida Sans"/>
              </a:rPr>
              <a:t>PLACE</a:t>
            </a:r>
            <a:endParaRPr sz="3850" dirty="0"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7673" y="6802841"/>
            <a:ext cx="26924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40" dirty="0">
                <a:solidFill>
                  <a:srgbClr val="221F1F"/>
                </a:solidFill>
                <a:latin typeface="Calibri"/>
                <a:cs typeface="Calibri"/>
              </a:rPr>
              <a:t>D</a:t>
            </a:r>
            <a:r>
              <a:rPr sz="950" spc="25" dirty="0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sz="950" spc="-10" dirty="0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sz="950" spc="10" dirty="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55656" y="6776504"/>
            <a:ext cx="2312035" cy="0"/>
          </a:xfrm>
          <a:custGeom>
            <a:avLst/>
            <a:gdLst/>
            <a:ahLst/>
            <a:cxnLst/>
            <a:rect l="l" t="t" r="r" b="b"/>
            <a:pathLst>
              <a:path w="2312035">
                <a:moveTo>
                  <a:pt x="0" y="0"/>
                </a:moveTo>
                <a:lnTo>
                  <a:pt x="2311425" y="0"/>
                </a:lnTo>
              </a:path>
            </a:pathLst>
          </a:custGeom>
          <a:ln w="6173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84883" y="6815197"/>
            <a:ext cx="511809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5" dirty="0">
                <a:solidFill>
                  <a:srgbClr val="221F1F"/>
                </a:solidFill>
                <a:latin typeface="Calibri"/>
                <a:cs typeface="Calibri"/>
              </a:rPr>
              <a:t>P</a:t>
            </a:r>
            <a:r>
              <a:rPr sz="950" spc="-25" dirty="0">
                <a:solidFill>
                  <a:srgbClr val="221F1F"/>
                </a:solidFill>
                <a:latin typeface="Calibri"/>
                <a:cs typeface="Calibri"/>
              </a:rPr>
              <a:t>r</a:t>
            </a:r>
            <a:r>
              <a:rPr sz="950" spc="20" dirty="0">
                <a:solidFill>
                  <a:srgbClr val="221F1F"/>
                </a:solidFill>
                <a:latin typeface="Calibri"/>
                <a:cs typeface="Calibri"/>
              </a:rPr>
              <a:t>ese</a:t>
            </a:r>
            <a:r>
              <a:rPr sz="950" spc="15" dirty="0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sz="950" spc="-10" dirty="0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sz="950" dirty="0">
                <a:solidFill>
                  <a:srgbClr val="221F1F"/>
                </a:solidFill>
                <a:latin typeface="Calibri"/>
                <a:cs typeface="Calibri"/>
              </a:rPr>
              <a:t>er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04202" y="6776504"/>
            <a:ext cx="2311400" cy="0"/>
          </a:xfrm>
          <a:custGeom>
            <a:avLst/>
            <a:gdLst/>
            <a:ahLst/>
            <a:cxnLst/>
            <a:rect l="l" t="t" r="r" b="b"/>
            <a:pathLst>
              <a:path w="2311400">
                <a:moveTo>
                  <a:pt x="0" y="0"/>
                </a:moveTo>
                <a:lnTo>
                  <a:pt x="2311387" y="0"/>
                </a:lnTo>
              </a:path>
            </a:pathLst>
          </a:custGeom>
          <a:ln w="6173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53532" y="391712"/>
            <a:ext cx="2775585" cy="584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2670"/>
              </a:lnSpc>
              <a:spcBef>
                <a:spcPts val="120"/>
              </a:spcBef>
            </a:pPr>
            <a:r>
              <a:rPr sz="2500" b="1" spc="-25" dirty="0">
                <a:solidFill>
                  <a:srgbClr val="054C79"/>
                </a:solidFill>
                <a:latin typeface="Gill Sans MT"/>
                <a:cs typeface="Gill Sans MT"/>
              </a:rPr>
              <a:t>TOASTMASTERS</a:t>
            </a:r>
            <a:endParaRPr sz="2500">
              <a:latin typeface="Gill Sans MT"/>
              <a:cs typeface="Gill Sans MT"/>
            </a:endParaRPr>
          </a:p>
          <a:p>
            <a:pPr algn="ctr">
              <a:lnSpc>
                <a:spcPts val="1710"/>
              </a:lnSpc>
            </a:pPr>
            <a:r>
              <a:rPr sz="1700" spc="150" dirty="0">
                <a:solidFill>
                  <a:srgbClr val="054C79"/>
                </a:solidFill>
                <a:latin typeface="Lucida Sans"/>
                <a:cs typeface="Lucida Sans"/>
              </a:rPr>
              <a:t>INTERNATIONAL</a:t>
            </a:r>
            <a:r>
              <a:rPr sz="1875" spc="225" baseline="11111" dirty="0">
                <a:solidFill>
                  <a:srgbClr val="054C79"/>
                </a:solidFill>
                <a:latin typeface="Lucida Sans"/>
                <a:cs typeface="Lucida Sans"/>
              </a:rPr>
              <a:t>®</a:t>
            </a:r>
            <a:endParaRPr sz="1875" baseline="11111">
              <a:latin typeface="Lucida Sans"/>
              <a:cs typeface="Lucida San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789D82-31FC-4341-8E7D-6EBA189B5245}"/>
              </a:ext>
            </a:extLst>
          </p:cNvPr>
          <p:cNvGrpSpPr/>
          <p:nvPr/>
        </p:nvGrpSpPr>
        <p:grpSpPr>
          <a:xfrm>
            <a:off x="0" y="0"/>
            <a:ext cx="3006090" cy="7548245"/>
            <a:chOff x="457215" y="0"/>
            <a:chExt cx="3006090" cy="7548245"/>
          </a:xfrm>
        </p:grpSpPr>
        <p:sp>
          <p:nvSpPr>
            <p:cNvPr id="2" name="object 2"/>
            <p:cNvSpPr/>
            <p:nvPr/>
          </p:nvSpPr>
          <p:spPr>
            <a:xfrm>
              <a:off x="457215" y="0"/>
              <a:ext cx="3006090" cy="7548245"/>
            </a:xfrm>
            <a:custGeom>
              <a:avLst/>
              <a:gdLst/>
              <a:ahLst/>
              <a:cxnLst/>
              <a:rect l="l" t="t" r="r" b="b"/>
              <a:pathLst>
                <a:path w="3006090" h="7548245">
                  <a:moveTo>
                    <a:pt x="0" y="0"/>
                  </a:moveTo>
                  <a:lnTo>
                    <a:pt x="0" y="7548079"/>
                  </a:lnTo>
                  <a:lnTo>
                    <a:pt x="3005541" y="7548079"/>
                  </a:lnTo>
                  <a:lnTo>
                    <a:pt x="30055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4C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1252592" y="4213088"/>
              <a:ext cx="1370330" cy="13335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700" b="1" dirty="0">
                  <a:solidFill>
                    <a:srgbClr val="FFFFFF"/>
                  </a:solidFill>
                  <a:latin typeface="Gill Sans MT"/>
                  <a:cs typeface="Gill Sans MT"/>
                </a:rPr>
                <a:t>WHERE </a:t>
              </a:r>
              <a:r>
                <a:rPr sz="700" b="1" spc="15" dirty="0">
                  <a:solidFill>
                    <a:srgbClr val="FFFFFF"/>
                  </a:solidFill>
                  <a:latin typeface="Gill Sans MT"/>
                  <a:cs typeface="Gill Sans MT"/>
                </a:rPr>
                <a:t>LEADERS </a:t>
              </a:r>
              <a:r>
                <a:rPr sz="700" b="1" spc="20" dirty="0">
                  <a:solidFill>
                    <a:srgbClr val="FFFFFF"/>
                  </a:solidFill>
                  <a:latin typeface="Gill Sans MT"/>
                  <a:cs typeface="Gill Sans MT"/>
                </a:rPr>
                <a:t>ARE</a:t>
              </a:r>
              <a:r>
                <a:rPr sz="700" b="1" dirty="0">
                  <a:solidFill>
                    <a:srgbClr val="FFFFFF"/>
                  </a:solidFill>
                  <a:latin typeface="Gill Sans MT"/>
                  <a:cs typeface="Gill Sans MT"/>
                </a:rPr>
                <a:t> MADE</a:t>
              </a:r>
              <a:endParaRPr sz="700">
                <a:latin typeface="Gill Sans MT"/>
                <a:cs typeface="Gill Sans MT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248995" y="2876321"/>
              <a:ext cx="1447697" cy="12009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475406" y="7125965"/>
            <a:ext cx="33020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5" dirty="0">
                <a:solidFill>
                  <a:srgbClr val="221F1F"/>
                </a:solidFill>
                <a:latin typeface="Calibri"/>
                <a:cs typeface="Calibri"/>
              </a:rPr>
              <a:t>Item</a:t>
            </a:r>
            <a:r>
              <a:rPr sz="550" spc="-5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50" spc="10" dirty="0">
                <a:solidFill>
                  <a:srgbClr val="221F1F"/>
                </a:solidFill>
                <a:latin typeface="Calibri"/>
                <a:cs typeface="Calibri"/>
              </a:rPr>
              <a:t>510A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2FB58DCA-5999-4A25-BF7A-3EBED022FA8B}"/>
              </a:ext>
            </a:extLst>
          </p:cNvPr>
          <p:cNvSpPr txBox="1">
            <a:spLocks/>
          </p:cNvSpPr>
          <p:nvPr/>
        </p:nvSpPr>
        <p:spPr>
          <a:xfrm>
            <a:off x="1515628" y="4115925"/>
            <a:ext cx="7676771" cy="58028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4250" b="1" i="0">
                <a:solidFill>
                  <a:srgbClr val="871111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marL="2561590" algn="ctr">
              <a:lnSpc>
                <a:spcPts val="4370"/>
              </a:lnSpc>
            </a:pPr>
            <a:r>
              <a:rPr lang="en-US" sz="3850" b="0" kern="0" spc="150" dirty="0">
                <a:solidFill>
                  <a:schemeClr val="tx1"/>
                </a:solidFill>
                <a:latin typeface="Lucida Sans"/>
                <a:cs typeface="Lucida Sans"/>
              </a:rPr>
              <a:t>First Middle Last</a:t>
            </a:r>
            <a:endParaRPr lang="en-US" sz="3850" kern="0" dirty="0">
              <a:solidFill>
                <a:schemeClr val="tx1"/>
              </a:solidFill>
              <a:latin typeface="Lucida Sans"/>
              <a:cs typeface="Lucida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802901-7882-4B82-92D5-9699FE17A09C}"/>
              </a:ext>
            </a:extLst>
          </p:cNvPr>
          <p:cNvSpPr txBox="1"/>
          <p:nvPr/>
        </p:nvSpPr>
        <p:spPr>
          <a:xfrm>
            <a:off x="4051300" y="6368970"/>
            <a:ext cx="2067801" cy="38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B699827-CEBA-4948-9F6A-259EBDE597DE}" type="datetime4">
              <a:rPr lang="en-US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March 30, 2020</a:t>
            </a:fld>
            <a:endParaRPr lang="en-US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5E40E4-2581-47D2-A80B-DFD27E470EF9}"/>
              </a:ext>
            </a:extLst>
          </p:cNvPr>
          <p:cNvSpPr txBox="1"/>
          <p:nvPr/>
        </p:nvSpPr>
        <p:spPr>
          <a:xfrm>
            <a:off x="7051778" y="6368970"/>
            <a:ext cx="2067801" cy="38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First Middle Last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66563" y="6797418"/>
            <a:ext cx="26924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40" dirty="0">
                <a:solidFill>
                  <a:srgbClr val="221F1F"/>
                </a:solidFill>
                <a:latin typeface="Calibri"/>
                <a:cs typeface="Calibri"/>
              </a:rPr>
              <a:t>D</a:t>
            </a:r>
            <a:r>
              <a:rPr sz="950" spc="25" dirty="0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sz="950" spc="-10" dirty="0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sz="950" spc="10" dirty="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4584" y="6771093"/>
            <a:ext cx="2311400" cy="0"/>
          </a:xfrm>
          <a:custGeom>
            <a:avLst/>
            <a:gdLst/>
            <a:ahLst/>
            <a:cxnLst/>
            <a:rect l="l" t="t" r="r" b="b"/>
            <a:pathLst>
              <a:path w="2311400">
                <a:moveTo>
                  <a:pt x="0" y="0"/>
                </a:moveTo>
                <a:lnTo>
                  <a:pt x="2311374" y="0"/>
                </a:lnTo>
              </a:path>
            </a:pathLst>
          </a:custGeom>
          <a:ln w="6173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93773" y="6809750"/>
            <a:ext cx="511809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5" dirty="0">
                <a:solidFill>
                  <a:srgbClr val="221F1F"/>
                </a:solidFill>
                <a:latin typeface="Calibri"/>
                <a:cs typeface="Calibri"/>
              </a:rPr>
              <a:t>P</a:t>
            </a:r>
            <a:r>
              <a:rPr sz="950" spc="-25" dirty="0">
                <a:solidFill>
                  <a:srgbClr val="221F1F"/>
                </a:solidFill>
                <a:latin typeface="Calibri"/>
                <a:cs typeface="Calibri"/>
              </a:rPr>
              <a:t>r</a:t>
            </a:r>
            <a:r>
              <a:rPr sz="950" spc="20" dirty="0">
                <a:solidFill>
                  <a:srgbClr val="221F1F"/>
                </a:solidFill>
                <a:latin typeface="Calibri"/>
                <a:cs typeface="Calibri"/>
              </a:rPr>
              <a:t>ese</a:t>
            </a:r>
            <a:r>
              <a:rPr sz="950" spc="15" dirty="0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sz="950" spc="-10" dirty="0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sz="950" dirty="0">
                <a:solidFill>
                  <a:srgbClr val="221F1F"/>
                </a:solidFill>
                <a:latin typeface="Calibri"/>
                <a:cs typeface="Calibri"/>
              </a:rPr>
              <a:t>er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13079" y="6771093"/>
            <a:ext cx="2311400" cy="0"/>
          </a:xfrm>
          <a:custGeom>
            <a:avLst/>
            <a:gdLst/>
            <a:ahLst/>
            <a:cxnLst/>
            <a:rect l="l" t="t" r="r" b="b"/>
            <a:pathLst>
              <a:path w="2311400">
                <a:moveTo>
                  <a:pt x="0" y="0"/>
                </a:moveTo>
                <a:lnTo>
                  <a:pt x="2311400" y="0"/>
                </a:lnTo>
              </a:path>
            </a:pathLst>
          </a:custGeom>
          <a:ln w="6173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62422" y="386279"/>
            <a:ext cx="2775585" cy="584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2670"/>
              </a:lnSpc>
              <a:spcBef>
                <a:spcPts val="120"/>
              </a:spcBef>
            </a:pPr>
            <a:r>
              <a:rPr sz="2500" b="1" spc="-25" dirty="0">
                <a:solidFill>
                  <a:srgbClr val="C4CDC1"/>
                </a:solidFill>
                <a:latin typeface="Gill Sans MT"/>
                <a:cs typeface="Gill Sans MT"/>
              </a:rPr>
              <a:t>TOASTMASTERS</a:t>
            </a:r>
            <a:endParaRPr sz="2500">
              <a:latin typeface="Gill Sans MT"/>
              <a:cs typeface="Gill Sans MT"/>
            </a:endParaRPr>
          </a:p>
          <a:p>
            <a:pPr algn="ctr">
              <a:lnSpc>
                <a:spcPts val="1710"/>
              </a:lnSpc>
            </a:pPr>
            <a:r>
              <a:rPr sz="1700" spc="150" dirty="0">
                <a:solidFill>
                  <a:srgbClr val="C4CDC1"/>
                </a:solidFill>
                <a:latin typeface="Lucida Sans"/>
                <a:cs typeface="Lucida Sans"/>
              </a:rPr>
              <a:t>INTERNATIONAL</a:t>
            </a:r>
            <a:r>
              <a:rPr sz="1875" spc="225" baseline="11111" dirty="0">
                <a:solidFill>
                  <a:srgbClr val="C4CDC1"/>
                </a:solidFill>
                <a:latin typeface="Lucida Sans"/>
                <a:cs typeface="Lucida Sans"/>
              </a:rPr>
              <a:t>®</a:t>
            </a:r>
            <a:endParaRPr sz="1875" baseline="11111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36881" y="3638990"/>
            <a:ext cx="999490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spc="5" dirty="0">
                <a:solidFill>
                  <a:srgbClr val="221F1F"/>
                </a:solidFill>
                <a:latin typeface="Calibri"/>
                <a:cs typeface="Calibri"/>
              </a:rPr>
              <a:t>Presented</a:t>
            </a:r>
            <a:r>
              <a:rPr sz="1450" spc="-6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221F1F"/>
                </a:solidFill>
                <a:latin typeface="Calibri"/>
                <a:cs typeface="Calibri"/>
              </a:rPr>
              <a:t>to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00444" y="4935457"/>
            <a:ext cx="272415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spc="-10" dirty="0">
                <a:solidFill>
                  <a:srgbClr val="221F1F"/>
                </a:solidFill>
                <a:latin typeface="Calibri"/>
                <a:cs typeface="Calibri"/>
              </a:rPr>
              <a:t>F</a:t>
            </a:r>
            <a:r>
              <a:rPr sz="1450" dirty="0">
                <a:solidFill>
                  <a:srgbClr val="221F1F"/>
                </a:solidFill>
                <a:latin typeface="Calibri"/>
                <a:cs typeface="Calibri"/>
              </a:rPr>
              <a:t>or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61590" algn="ctr">
              <a:lnSpc>
                <a:spcPts val="4850"/>
              </a:lnSpc>
              <a:spcBef>
                <a:spcPts val="125"/>
              </a:spcBef>
            </a:pPr>
            <a:r>
              <a:rPr spc="25" dirty="0">
                <a:solidFill>
                  <a:srgbClr val="C4CDC1"/>
                </a:solidFill>
              </a:rPr>
              <a:t>SPEECH</a:t>
            </a:r>
            <a:r>
              <a:rPr spc="30" dirty="0">
                <a:solidFill>
                  <a:srgbClr val="C4CDC1"/>
                </a:solidFill>
              </a:rPr>
              <a:t> </a:t>
            </a:r>
            <a:r>
              <a:rPr spc="-114" dirty="0">
                <a:solidFill>
                  <a:srgbClr val="C4CDC1"/>
                </a:solidFill>
              </a:rPr>
              <a:t>CONTEST</a:t>
            </a:r>
          </a:p>
          <a:p>
            <a:pPr marL="2561590" algn="ctr">
              <a:lnSpc>
                <a:spcPts val="4370"/>
              </a:lnSpc>
            </a:pPr>
            <a:r>
              <a:rPr sz="3850" b="0" spc="290" dirty="0">
                <a:solidFill>
                  <a:srgbClr val="C4CDC1"/>
                </a:solidFill>
                <a:latin typeface="Lucida Sans"/>
                <a:cs typeface="Lucida Sans"/>
              </a:rPr>
              <a:t>SECOND</a:t>
            </a:r>
            <a:r>
              <a:rPr sz="3850" b="0" spc="-75" dirty="0">
                <a:solidFill>
                  <a:srgbClr val="C4CDC1"/>
                </a:solidFill>
                <a:latin typeface="Lucida Sans"/>
                <a:cs typeface="Lucida Sans"/>
              </a:rPr>
              <a:t> </a:t>
            </a:r>
            <a:r>
              <a:rPr sz="3850" b="0" spc="360" dirty="0">
                <a:solidFill>
                  <a:srgbClr val="C4CDC1"/>
                </a:solidFill>
                <a:latin typeface="Lucida Sans"/>
                <a:cs typeface="Lucida Sans"/>
              </a:rPr>
              <a:t>PLACE</a:t>
            </a:r>
            <a:endParaRPr sz="3850" dirty="0">
              <a:latin typeface="Lucida Sans"/>
              <a:cs typeface="Lucida San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B55BD2-A768-4411-8AE5-23E6847DAB3A}"/>
              </a:ext>
            </a:extLst>
          </p:cNvPr>
          <p:cNvGrpSpPr/>
          <p:nvPr/>
        </p:nvGrpSpPr>
        <p:grpSpPr>
          <a:xfrm>
            <a:off x="0" y="0"/>
            <a:ext cx="3006090" cy="7548245"/>
            <a:chOff x="457215" y="0"/>
            <a:chExt cx="3006090" cy="7548245"/>
          </a:xfrm>
        </p:grpSpPr>
        <p:sp>
          <p:nvSpPr>
            <p:cNvPr id="2" name="object 2"/>
            <p:cNvSpPr/>
            <p:nvPr/>
          </p:nvSpPr>
          <p:spPr>
            <a:xfrm>
              <a:off x="457215" y="0"/>
              <a:ext cx="3006090" cy="7548245"/>
            </a:xfrm>
            <a:custGeom>
              <a:avLst/>
              <a:gdLst/>
              <a:ahLst/>
              <a:cxnLst/>
              <a:rect l="l" t="t" r="r" b="b"/>
              <a:pathLst>
                <a:path w="3006090" h="7548245">
                  <a:moveTo>
                    <a:pt x="0" y="0"/>
                  </a:moveTo>
                  <a:lnTo>
                    <a:pt x="0" y="7548079"/>
                  </a:lnTo>
                  <a:lnTo>
                    <a:pt x="3005541" y="7548079"/>
                  </a:lnTo>
                  <a:lnTo>
                    <a:pt x="30055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C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1298524" y="4281732"/>
              <a:ext cx="1370330" cy="13335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700" b="1" dirty="0">
                  <a:solidFill>
                    <a:srgbClr val="434041"/>
                  </a:solidFill>
                  <a:latin typeface="Gill Sans MT"/>
                  <a:cs typeface="Gill Sans MT"/>
                </a:rPr>
                <a:t>WHERE </a:t>
              </a:r>
              <a:r>
                <a:rPr sz="700" b="1" spc="15" dirty="0">
                  <a:solidFill>
                    <a:srgbClr val="434041"/>
                  </a:solidFill>
                  <a:latin typeface="Gill Sans MT"/>
                  <a:cs typeface="Gill Sans MT"/>
                </a:rPr>
                <a:t>LEADERS </a:t>
              </a:r>
              <a:r>
                <a:rPr sz="700" b="1" spc="20" dirty="0">
                  <a:solidFill>
                    <a:srgbClr val="434041"/>
                  </a:solidFill>
                  <a:latin typeface="Gill Sans MT"/>
                  <a:cs typeface="Gill Sans MT"/>
                </a:rPr>
                <a:t>ARE</a:t>
              </a:r>
              <a:r>
                <a:rPr sz="700" b="1" dirty="0">
                  <a:solidFill>
                    <a:srgbClr val="434041"/>
                  </a:solidFill>
                  <a:latin typeface="Gill Sans MT"/>
                  <a:cs typeface="Gill Sans MT"/>
                </a:rPr>
                <a:t> MADE</a:t>
              </a:r>
              <a:endParaRPr sz="700">
                <a:latin typeface="Gill Sans MT"/>
                <a:cs typeface="Gill Sans MT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248995" y="2876321"/>
              <a:ext cx="1447697" cy="12009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481337" y="7125965"/>
            <a:ext cx="32385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5" dirty="0">
                <a:solidFill>
                  <a:srgbClr val="221F1F"/>
                </a:solidFill>
                <a:latin typeface="Calibri"/>
                <a:cs typeface="Calibri"/>
              </a:rPr>
              <a:t>Item</a:t>
            </a:r>
            <a:r>
              <a:rPr sz="550" spc="-4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21F1F"/>
                </a:solidFill>
                <a:latin typeface="Calibri"/>
                <a:cs typeface="Calibri"/>
              </a:rPr>
              <a:t>510B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C9890656-5584-4702-93E1-6166487C48AC}"/>
              </a:ext>
            </a:extLst>
          </p:cNvPr>
          <p:cNvSpPr txBox="1">
            <a:spLocks/>
          </p:cNvSpPr>
          <p:nvPr/>
        </p:nvSpPr>
        <p:spPr>
          <a:xfrm>
            <a:off x="1515628" y="4115925"/>
            <a:ext cx="7676771" cy="58028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4250" b="1" i="0">
                <a:solidFill>
                  <a:srgbClr val="871111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marL="2561590" algn="ctr">
              <a:lnSpc>
                <a:spcPts val="4370"/>
              </a:lnSpc>
            </a:pPr>
            <a:r>
              <a:rPr lang="en-US" sz="3850" b="0" kern="0" spc="150" dirty="0">
                <a:solidFill>
                  <a:schemeClr val="tx1"/>
                </a:solidFill>
                <a:latin typeface="Lucida Sans"/>
                <a:cs typeface="Lucida Sans"/>
              </a:rPr>
              <a:t>First Middle Last</a:t>
            </a:r>
            <a:endParaRPr lang="en-US" sz="3850" kern="0" dirty="0">
              <a:solidFill>
                <a:schemeClr val="tx1"/>
              </a:solidFill>
              <a:latin typeface="Lucida Sans"/>
              <a:cs typeface="Lucida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9A75F9-DE6C-41DF-ABBC-43A00DA35BB6}"/>
              </a:ext>
            </a:extLst>
          </p:cNvPr>
          <p:cNvSpPr txBox="1"/>
          <p:nvPr/>
        </p:nvSpPr>
        <p:spPr>
          <a:xfrm>
            <a:off x="4051300" y="6368970"/>
            <a:ext cx="2067801" cy="38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B699827-CEBA-4948-9F6A-259EBDE597DE}" type="datetime4">
              <a:rPr lang="en-US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March 30, 2020</a:t>
            </a:fld>
            <a:endParaRPr lang="en-US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CA8B65-9BA7-4098-8389-C1E65A9D259B}"/>
              </a:ext>
            </a:extLst>
          </p:cNvPr>
          <p:cNvSpPr txBox="1"/>
          <p:nvPr/>
        </p:nvSpPr>
        <p:spPr>
          <a:xfrm>
            <a:off x="7051778" y="6368970"/>
            <a:ext cx="2067801" cy="38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First Middle Last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8783" y="6802841"/>
            <a:ext cx="26924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40" dirty="0">
                <a:solidFill>
                  <a:srgbClr val="221F1F"/>
                </a:solidFill>
                <a:latin typeface="Calibri"/>
                <a:cs typeface="Calibri"/>
              </a:rPr>
              <a:t>D</a:t>
            </a:r>
            <a:r>
              <a:rPr sz="950" spc="25" dirty="0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sz="950" spc="-10" dirty="0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sz="950" spc="10" dirty="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46779" y="6776504"/>
            <a:ext cx="2311400" cy="0"/>
          </a:xfrm>
          <a:custGeom>
            <a:avLst/>
            <a:gdLst/>
            <a:ahLst/>
            <a:cxnLst/>
            <a:rect l="l" t="t" r="r" b="b"/>
            <a:pathLst>
              <a:path w="2311400">
                <a:moveTo>
                  <a:pt x="0" y="0"/>
                </a:moveTo>
                <a:lnTo>
                  <a:pt x="2311387" y="0"/>
                </a:lnTo>
              </a:path>
            </a:pathLst>
          </a:custGeom>
          <a:ln w="6173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5993" y="6815197"/>
            <a:ext cx="511809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5" dirty="0">
                <a:solidFill>
                  <a:srgbClr val="221F1F"/>
                </a:solidFill>
                <a:latin typeface="Calibri"/>
                <a:cs typeface="Calibri"/>
              </a:rPr>
              <a:t>P</a:t>
            </a:r>
            <a:r>
              <a:rPr sz="950" spc="-25" dirty="0">
                <a:solidFill>
                  <a:srgbClr val="221F1F"/>
                </a:solidFill>
                <a:latin typeface="Calibri"/>
                <a:cs typeface="Calibri"/>
              </a:rPr>
              <a:t>r</a:t>
            </a:r>
            <a:r>
              <a:rPr sz="950" spc="20" dirty="0">
                <a:solidFill>
                  <a:srgbClr val="221F1F"/>
                </a:solidFill>
                <a:latin typeface="Calibri"/>
                <a:cs typeface="Calibri"/>
              </a:rPr>
              <a:t>ese</a:t>
            </a:r>
            <a:r>
              <a:rPr sz="950" spc="15" dirty="0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sz="950" spc="-10" dirty="0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sz="950" dirty="0">
                <a:solidFill>
                  <a:srgbClr val="221F1F"/>
                </a:solidFill>
                <a:latin typeface="Calibri"/>
                <a:cs typeface="Calibri"/>
              </a:rPr>
              <a:t>er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95274" y="6776504"/>
            <a:ext cx="2312035" cy="0"/>
          </a:xfrm>
          <a:custGeom>
            <a:avLst/>
            <a:gdLst/>
            <a:ahLst/>
            <a:cxnLst/>
            <a:rect l="l" t="t" r="r" b="b"/>
            <a:pathLst>
              <a:path w="2312034">
                <a:moveTo>
                  <a:pt x="0" y="0"/>
                </a:moveTo>
                <a:lnTo>
                  <a:pt x="2311438" y="0"/>
                </a:lnTo>
              </a:path>
            </a:pathLst>
          </a:custGeom>
          <a:ln w="6173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44642" y="391712"/>
            <a:ext cx="2775585" cy="584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2670"/>
              </a:lnSpc>
              <a:spcBef>
                <a:spcPts val="120"/>
              </a:spcBef>
            </a:pPr>
            <a:r>
              <a:rPr sz="2500" b="1" spc="-25" dirty="0">
                <a:solidFill>
                  <a:srgbClr val="871111"/>
                </a:solidFill>
                <a:latin typeface="Gill Sans MT"/>
                <a:cs typeface="Gill Sans MT"/>
              </a:rPr>
              <a:t>TOASTMASTERS</a:t>
            </a:r>
            <a:endParaRPr sz="2500">
              <a:latin typeface="Gill Sans MT"/>
              <a:cs typeface="Gill Sans MT"/>
            </a:endParaRPr>
          </a:p>
          <a:p>
            <a:pPr algn="ctr">
              <a:lnSpc>
                <a:spcPts val="1710"/>
              </a:lnSpc>
            </a:pPr>
            <a:r>
              <a:rPr sz="1700" spc="150" dirty="0">
                <a:solidFill>
                  <a:srgbClr val="871111"/>
                </a:solidFill>
                <a:latin typeface="Lucida Sans"/>
                <a:cs typeface="Lucida Sans"/>
              </a:rPr>
              <a:t>INTERNATIONAL</a:t>
            </a:r>
            <a:r>
              <a:rPr sz="1875" spc="225" baseline="11111" dirty="0">
                <a:solidFill>
                  <a:srgbClr val="871111"/>
                </a:solidFill>
                <a:latin typeface="Lucida Sans"/>
                <a:cs typeface="Lucida Sans"/>
              </a:rPr>
              <a:t>®</a:t>
            </a:r>
            <a:endParaRPr sz="1875" baseline="11111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19101" y="3644425"/>
            <a:ext cx="999490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spc="5" dirty="0">
                <a:solidFill>
                  <a:srgbClr val="221F1F"/>
                </a:solidFill>
                <a:latin typeface="Calibri"/>
                <a:cs typeface="Calibri"/>
              </a:rPr>
              <a:t>Presented</a:t>
            </a:r>
            <a:r>
              <a:rPr sz="1450" spc="-6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221F1F"/>
                </a:solidFill>
                <a:latin typeface="Calibri"/>
                <a:cs typeface="Calibri"/>
              </a:rPr>
              <a:t>to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82664" y="4940892"/>
            <a:ext cx="272415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spc="-10" dirty="0">
                <a:solidFill>
                  <a:srgbClr val="221F1F"/>
                </a:solidFill>
                <a:latin typeface="Calibri"/>
                <a:cs typeface="Calibri"/>
              </a:rPr>
              <a:t>F</a:t>
            </a:r>
            <a:r>
              <a:rPr sz="1450" dirty="0">
                <a:solidFill>
                  <a:srgbClr val="221F1F"/>
                </a:solidFill>
                <a:latin typeface="Calibri"/>
                <a:cs typeface="Calibri"/>
              </a:rPr>
              <a:t>or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61590" algn="ctr">
              <a:lnSpc>
                <a:spcPts val="4850"/>
              </a:lnSpc>
              <a:spcBef>
                <a:spcPts val="125"/>
              </a:spcBef>
            </a:pPr>
            <a:r>
              <a:rPr spc="25" dirty="0"/>
              <a:t>SPEECH</a:t>
            </a:r>
            <a:r>
              <a:rPr spc="30" dirty="0"/>
              <a:t> </a:t>
            </a:r>
            <a:r>
              <a:rPr spc="-114" dirty="0"/>
              <a:t>CONTEST</a:t>
            </a:r>
          </a:p>
          <a:p>
            <a:pPr marL="2561590" algn="ctr">
              <a:lnSpc>
                <a:spcPts val="4370"/>
              </a:lnSpc>
            </a:pPr>
            <a:r>
              <a:rPr sz="3850" b="0" spc="150" dirty="0">
                <a:latin typeface="Lucida Sans"/>
                <a:cs typeface="Lucida Sans"/>
              </a:rPr>
              <a:t>THIRD</a:t>
            </a:r>
            <a:r>
              <a:rPr sz="3850" b="0" spc="-70" dirty="0">
                <a:latin typeface="Lucida Sans"/>
                <a:cs typeface="Lucida Sans"/>
              </a:rPr>
              <a:t> </a:t>
            </a:r>
            <a:r>
              <a:rPr sz="3850" b="0" spc="360" dirty="0">
                <a:latin typeface="Lucida Sans"/>
                <a:cs typeface="Lucida Sans"/>
              </a:rPr>
              <a:t>PLACE</a:t>
            </a:r>
            <a:endParaRPr sz="3850" dirty="0">
              <a:latin typeface="Lucida Sans"/>
              <a:cs typeface="Lucida San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35291A-51B6-4EA0-8E20-8063F0DBB927}"/>
              </a:ext>
            </a:extLst>
          </p:cNvPr>
          <p:cNvGrpSpPr/>
          <p:nvPr/>
        </p:nvGrpSpPr>
        <p:grpSpPr>
          <a:xfrm>
            <a:off x="0" y="0"/>
            <a:ext cx="3006090" cy="7548245"/>
            <a:chOff x="457215" y="0"/>
            <a:chExt cx="3006090" cy="7548245"/>
          </a:xfrm>
        </p:grpSpPr>
        <p:sp>
          <p:nvSpPr>
            <p:cNvPr id="9" name="object 9"/>
            <p:cNvSpPr/>
            <p:nvPr/>
          </p:nvSpPr>
          <p:spPr>
            <a:xfrm>
              <a:off x="457215" y="0"/>
              <a:ext cx="3006090" cy="7548245"/>
            </a:xfrm>
            <a:custGeom>
              <a:avLst/>
              <a:gdLst/>
              <a:ahLst/>
              <a:cxnLst/>
              <a:rect l="l" t="t" r="r" b="b"/>
              <a:pathLst>
                <a:path w="3006090" h="7548245">
                  <a:moveTo>
                    <a:pt x="0" y="0"/>
                  </a:moveTo>
                  <a:lnTo>
                    <a:pt x="0" y="7548079"/>
                  </a:lnTo>
                  <a:lnTo>
                    <a:pt x="3005541" y="7548079"/>
                  </a:lnTo>
                  <a:lnTo>
                    <a:pt x="30055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1243702" y="4213088"/>
              <a:ext cx="1370330" cy="13335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700" b="1" dirty="0">
                  <a:solidFill>
                    <a:srgbClr val="FFFFFF"/>
                  </a:solidFill>
                  <a:latin typeface="Gill Sans MT"/>
                  <a:cs typeface="Gill Sans MT"/>
                </a:rPr>
                <a:t>WHERE </a:t>
              </a:r>
              <a:r>
                <a:rPr sz="700" b="1" spc="15" dirty="0">
                  <a:solidFill>
                    <a:srgbClr val="FFFFFF"/>
                  </a:solidFill>
                  <a:latin typeface="Gill Sans MT"/>
                  <a:cs typeface="Gill Sans MT"/>
                </a:rPr>
                <a:t>LEADERS </a:t>
              </a:r>
              <a:r>
                <a:rPr sz="700" b="1" spc="20" dirty="0">
                  <a:solidFill>
                    <a:srgbClr val="FFFFFF"/>
                  </a:solidFill>
                  <a:latin typeface="Gill Sans MT"/>
                  <a:cs typeface="Gill Sans MT"/>
                </a:rPr>
                <a:t>ARE</a:t>
              </a:r>
              <a:r>
                <a:rPr sz="700" b="1" dirty="0">
                  <a:solidFill>
                    <a:srgbClr val="FFFFFF"/>
                  </a:solidFill>
                  <a:latin typeface="Gill Sans MT"/>
                  <a:cs typeface="Gill Sans MT"/>
                </a:rPr>
                <a:t> MADE</a:t>
              </a:r>
              <a:endParaRPr sz="700">
                <a:latin typeface="Gill Sans MT"/>
                <a:cs typeface="Gill Sans MT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248995" y="2876321"/>
              <a:ext cx="1447697" cy="12009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476523" y="7125965"/>
            <a:ext cx="32893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5" dirty="0">
                <a:solidFill>
                  <a:srgbClr val="221F1F"/>
                </a:solidFill>
                <a:latin typeface="Calibri"/>
                <a:cs typeface="Calibri"/>
              </a:rPr>
              <a:t>Item</a:t>
            </a:r>
            <a:r>
              <a:rPr sz="550" spc="-4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550" spc="10" dirty="0">
                <a:solidFill>
                  <a:srgbClr val="221F1F"/>
                </a:solidFill>
                <a:latin typeface="Calibri"/>
                <a:cs typeface="Calibri"/>
              </a:rPr>
              <a:t>510C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7C20EF0D-E961-4AB9-B7C2-6DF6B53E74ED}"/>
              </a:ext>
            </a:extLst>
          </p:cNvPr>
          <p:cNvSpPr txBox="1">
            <a:spLocks/>
          </p:cNvSpPr>
          <p:nvPr/>
        </p:nvSpPr>
        <p:spPr>
          <a:xfrm>
            <a:off x="1515628" y="4115925"/>
            <a:ext cx="7676771" cy="58028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4250" b="1" i="0">
                <a:solidFill>
                  <a:srgbClr val="871111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marL="2561590" algn="ctr">
              <a:lnSpc>
                <a:spcPts val="4370"/>
              </a:lnSpc>
            </a:pPr>
            <a:r>
              <a:rPr lang="en-US" sz="3850" b="0" kern="0" spc="150" dirty="0">
                <a:solidFill>
                  <a:schemeClr val="tx1"/>
                </a:solidFill>
                <a:latin typeface="Lucida Sans"/>
                <a:cs typeface="Lucida Sans"/>
              </a:rPr>
              <a:t>First Middle Last</a:t>
            </a:r>
            <a:endParaRPr lang="en-US" sz="3850" kern="0" dirty="0">
              <a:solidFill>
                <a:schemeClr val="tx1"/>
              </a:solidFill>
              <a:latin typeface="Lucida Sans"/>
              <a:cs typeface="Lucida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6E74B8-A538-42AD-898C-5DB2B315420B}"/>
              </a:ext>
            </a:extLst>
          </p:cNvPr>
          <p:cNvSpPr txBox="1"/>
          <p:nvPr/>
        </p:nvSpPr>
        <p:spPr>
          <a:xfrm>
            <a:off x="4051300" y="6368970"/>
            <a:ext cx="2067801" cy="38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B699827-CEBA-4948-9F6A-259EBDE597DE}" type="datetime4">
              <a:rPr lang="en-US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March 30, 2020</a:t>
            </a:fld>
            <a:endParaRPr lang="en-US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45E3DB-6BB3-420A-A9E2-71FF8778A987}"/>
              </a:ext>
            </a:extLst>
          </p:cNvPr>
          <p:cNvSpPr txBox="1"/>
          <p:nvPr/>
        </p:nvSpPr>
        <p:spPr>
          <a:xfrm>
            <a:off x="7051778" y="6368970"/>
            <a:ext cx="2067801" cy="38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First Middle Last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101</Words>
  <Application>Microsoft Office PowerPoint</Application>
  <PresentationFormat>Custom</PresentationFormat>
  <Paragraphs>51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Gill Sans MT</vt:lpstr>
      <vt:lpstr>Lucida Sans</vt:lpstr>
      <vt:lpstr>Arial</vt:lpstr>
      <vt:lpstr>Calibri</vt:lpstr>
      <vt:lpstr>Office Theme</vt:lpstr>
      <vt:lpstr>TOASTMASTERS INTERNATIONAL®</vt:lpstr>
      <vt:lpstr>SPEECH CONTEST FIRST PLACE</vt:lpstr>
      <vt:lpstr>SPEECH CONTEST SECOND PLACE</vt:lpstr>
      <vt:lpstr>SPEECH CONTEST THIRD PLACE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 Contest Certificates</dc:title>
  <cp:lastModifiedBy>Amit Maheshwari</cp:lastModifiedBy>
  <cp:revision>2</cp:revision>
  <dcterms:created xsi:type="dcterms:W3CDTF">2020-03-19T19:19:09Z</dcterms:created>
  <dcterms:modified xsi:type="dcterms:W3CDTF">2020-03-31T04:18:52Z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2020-03-31T00:00:00Z</vt:filetime>
  </property>
  <property fmtid="{D5CDD505-2E9C-101B-9397-08002B2CF9AE}" pid="3" name="LastSaved">
    <vt:filetime>2020-03-19T00:00:00Z</vt:filetime>
  </property>
</Properties>
</file>