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58400" cy="7772400"/>
  <p:notesSz cx="10058400" cy="7772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ucida Sans" panose="020B060203050402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9D1"/>
    <a:srgbClr val="F8F9F8"/>
    <a:srgbClr val="8B0E04"/>
    <a:srgbClr val="CE9113"/>
    <a:srgbClr val="005481"/>
    <a:srgbClr val="FFFFFF"/>
    <a:srgbClr val="BD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5859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5859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5859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4405490" y="431317"/>
            <a:ext cx="1247421" cy="1034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9728" y="1940482"/>
            <a:ext cx="4266565" cy="705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58595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94552" y="6774208"/>
            <a:ext cx="29083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08884" y="6774208"/>
            <a:ext cx="56705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08285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3490" y="4735573"/>
            <a:ext cx="311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25" dirty="0">
                <a:solidFill>
                  <a:srgbClr val="808285"/>
                </a:solidFill>
                <a:latin typeface="Verdana"/>
                <a:cs typeface="Verdana"/>
              </a:rPr>
              <a:t>f</a:t>
            </a:r>
            <a:r>
              <a:rPr sz="1600" i="1" spc="40" dirty="0">
                <a:solidFill>
                  <a:srgbClr val="808285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808285"/>
                </a:solidFill>
                <a:latin typeface="Verdana"/>
                <a:cs typeface="Verdana"/>
              </a:rPr>
              <a:t>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Speech</a:t>
            </a:r>
            <a:r>
              <a:rPr spc="-385" dirty="0"/>
              <a:t> </a:t>
            </a:r>
            <a:r>
              <a:rPr spc="-114" dirty="0"/>
              <a:t>Contest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12506" y="2576879"/>
            <a:ext cx="2233295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50" b="1" spc="-140" dirty="0">
                <a:solidFill>
                  <a:srgbClr val="58595B"/>
                </a:solidFill>
                <a:latin typeface="Tahoma"/>
                <a:cs typeface="Tahoma"/>
              </a:rPr>
              <a:t>First</a:t>
            </a:r>
            <a:r>
              <a:rPr sz="3650" b="1" spc="-415" dirty="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sz="3650" b="1" spc="-130" dirty="0">
                <a:solidFill>
                  <a:srgbClr val="58595B"/>
                </a:solidFill>
                <a:latin typeface="Tahoma"/>
                <a:cs typeface="Tahoma"/>
              </a:rPr>
              <a:t>Place</a:t>
            </a:r>
            <a:endParaRPr sz="36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850"/>
              </a:spcBef>
            </a:pPr>
            <a:r>
              <a:rPr sz="1600" i="1" spc="-20" dirty="0">
                <a:solidFill>
                  <a:srgbClr val="808285"/>
                </a:solidFill>
                <a:latin typeface="Verdana"/>
                <a:cs typeface="Verdana"/>
              </a:rPr>
              <a:t>presented</a:t>
            </a:r>
            <a:r>
              <a:rPr sz="1600" i="1" spc="-95" dirty="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808285"/>
                </a:solidFill>
                <a:latin typeface="Verdana"/>
                <a:cs typeface="Verdana"/>
              </a:rPr>
              <a:t>to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6896" y="6702555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03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8271" y="6702549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554" y="824448"/>
            <a:ext cx="95935" cy="9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4783" y="775969"/>
            <a:ext cx="677545" cy="677545"/>
          </a:xfrm>
          <a:prstGeom prst="rect">
            <a:avLst/>
          </a:prstGeom>
          <a:ln w="25400">
            <a:solidFill>
              <a:srgbClr val="CE9113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25"/>
              </a:spcBef>
            </a:pPr>
            <a:r>
              <a:rPr sz="3450" b="1" spc="-7" baseline="-16908" dirty="0">
                <a:solidFill>
                  <a:srgbClr val="A7A9AC"/>
                </a:solidFill>
                <a:latin typeface="Calibri"/>
                <a:cs typeface="Calibri"/>
              </a:rPr>
              <a:t>1</a:t>
            </a:r>
            <a:r>
              <a:rPr sz="1550" b="1" spc="-5" dirty="0">
                <a:solidFill>
                  <a:srgbClr val="A7A9AC"/>
                </a:solidFill>
                <a:latin typeface="Calibri"/>
                <a:cs typeface="Calibri"/>
              </a:rPr>
              <a:t>st</a:t>
            </a:r>
            <a:endParaRPr sz="1550" dirty="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  <a:spcBef>
                <a:spcPts val="390"/>
              </a:spcBef>
            </a:pPr>
            <a:r>
              <a:rPr sz="1200" b="1" spc="55" dirty="0">
                <a:solidFill>
                  <a:srgbClr val="A7A9AC"/>
                </a:solidFill>
                <a:latin typeface="Calibri"/>
                <a:cs typeface="Calibri"/>
              </a:rPr>
              <a:t>PLACE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560D5-3F45-4B56-9C15-06A56380D1EB}"/>
              </a:ext>
            </a:extLst>
          </p:cNvPr>
          <p:cNvSpPr txBox="1"/>
          <p:nvPr/>
        </p:nvSpPr>
        <p:spPr>
          <a:xfrm>
            <a:off x="1943100" y="403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E38C3-48BA-45D3-9CF9-796DB8E18C43}"/>
              </a:ext>
            </a:extLst>
          </p:cNvPr>
          <p:cNvSpPr txBox="1"/>
          <p:nvPr/>
        </p:nvSpPr>
        <p:spPr>
          <a:xfrm>
            <a:off x="5441855" y="629201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357C1-6E76-4A27-854D-9E2CEF1CB73E}"/>
              </a:ext>
            </a:extLst>
          </p:cNvPr>
          <p:cNvSpPr txBox="1"/>
          <p:nvPr/>
        </p:nvSpPr>
        <p:spPr>
          <a:xfrm>
            <a:off x="1386840" y="6333217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FDD985-46B7-419A-99E0-7C021C02C852}" type="datetime4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6A02C52-0F7D-41FC-ABD4-7ECEC4E93937}"/>
              </a:ext>
            </a:extLst>
          </p:cNvPr>
          <p:cNvSpPr/>
          <p:nvPr/>
        </p:nvSpPr>
        <p:spPr>
          <a:xfrm>
            <a:off x="466855" y="543548"/>
            <a:ext cx="9124950" cy="6685915"/>
          </a:xfrm>
          <a:custGeom>
            <a:avLst/>
            <a:gdLst/>
            <a:ahLst/>
            <a:cxnLst/>
            <a:rect l="l" t="t" r="r" b="b"/>
            <a:pathLst>
              <a:path w="9124950" h="6685915">
                <a:moveTo>
                  <a:pt x="3750221" y="0"/>
                </a:moveTo>
                <a:lnTo>
                  <a:pt x="0" y="0"/>
                </a:lnTo>
                <a:lnTo>
                  <a:pt x="0" y="6685851"/>
                </a:lnTo>
                <a:lnTo>
                  <a:pt x="9124683" y="6685851"/>
                </a:lnTo>
                <a:lnTo>
                  <a:pt x="9124683" y="0"/>
                </a:lnTo>
                <a:lnTo>
                  <a:pt x="5371592" y="0"/>
                </a:lnTo>
              </a:path>
            </a:pathLst>
          </a:custGeom>
          <a:ln w="63500">
            <a:solidFill>
              <a:srgbClr val="CE91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554" y="824448"/>
            <a:ext cx="95935" cy="9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4783" y="775969"/>
            <a:ext cx="677545" cy="677545"/>
          </a:xfrm>
          <a:prstGeom prst="rect">
            <a:avLst/>
          </a:prstGeom>
          <a:ln w="25400">
            <a:solidFill>
              <a:srgbClr val="005481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25"/>
              </a:spcBef>
            </a:pPr>
            <a:r>
              <a:rPr sz="3450" b="1" spc="15" baseline="-16908" dirty="0">
                <a:solidFill>
                  <a:srgbClr val="A7A9AC"/>
                </a:solidFill>
                <a:latin typeface="Calibri"/>
                <a:cs typeface="Calibri"/>
              </a:rPr>
              <a:t>2</a:t>
            </a:r>
            <a:r>
              <a:rPr sz="1550" b="1" spc="10" dirty="0">
                <a:solidFill>
                  <a:srgbClr val="A7A9AC"/>
                </a:solidFill>
                <a:latin typeface="Calibri"/>
                <a:cs typeface="Calibri"/>
              </a:rPr>
              <a:t>nd</a:t>
            </a:r>
            <a:endParaRPr sz="155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  <a:spcBef>
                <a:spcPts val="390"/>
              </a:spcBef>
            </a:pPr>
            <a:r>
              <a:rPr sz="1200" b="1" spc="55" dirty="0">
                <a:solidFill>
                  <a:srgbClr val="A7A9AC"/>
                </a:solidFill>
                <a:latin typeface="Calibri"/>
                <a:cs typeface="Calibri"/>
              </a:rPr>
              <a:t>PLACE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855" y="543548"/>
            <a:ext cx="9124950" cy="6685915"/>
          </a:xfrm>
          <a:custGeom>
            <a:avLst/>
            <a:gdLst/>
            <a:ahLst/>
            <a:cxnLst/>
            <a:rect l="l" t="t" r="r" b="b"/>
            <a:pathLst>
              <a:path w="9124950" h="6685915">
                <a:moveTo>
                  <a:pt x="3750221" y="0"/>
                </a:moveTo>
                <a:lnTo>
                  <a:pt x="0" y="0"/>
                </a:lnTo>
                <a:lnTo>
                  <a:pt x="0" y="6685851"/>
                </a:lnTo>
                <a:lnTo>
                  <a:pt x="9124683" y="6685851"/>
                </a:lnTo>
                <a:lnTo>
                  <a:pt x="9124683" y="0"/>
                </a:lnTo>
                <a:lnTo>
                  <a:pt x="5371592" y="0"/>
                </a:lnTo>
              </a:path>
            </a:pathLst>
          </a:custGeom>
          <a:ln w="63500">
            <a:solidFill>
              <a:srgbClr val="005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>
                <a:solidFill>
                  <a:srgbClr val="005481"/>
                </a:solidFill>
              </a:rPr>
              <a:t>Speech</a:t>
            </a:r>
            <a:r>
              <a:rPr spc="-385" dirty="0">
                <a:solidFill>
                  <a:srgbClr val="005481"/>
                </a:solidFill>
              </a:rPr>
              <a:t> </a:t>
            </a:r>
            <a:r>
              <a:rPr spc="-114" dirty="0">
                <a:solidFill>
                  <a:srgbClr val="005481"/>
                </a:solidFill>
              </a:rPr>
              <a:t>Contest</a:t>
            </a:r>
          </a:p>
        </p:txBody>
      </p:sp>
      <p:sp>
        <p:nvSpPr>
          <p:cNvPr id="6" name="object 6"/>
          <p:cNvSpPr/>
          <p:nvPr/>
        </p:nvSpPr>
        <p:spPr>
          <a:xfrm>
            <a:off x="1326896" y="6702555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03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8271" y="6702549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5490" y="431317"/>
            <a:ext cx="1247421" cy="1034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79332" y="2576879"/>
            <a:ext cx="2900045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50" b="1" spc="-95" dirty="0">
                <a:solidFill>
                  <a:srgbClr val="005481"/>
                </a:solidFill>
                <a:latin typeface="Tahoma"/>
                <a:cs typeface="Tahoma"/>
              </a:rPr>
              <a:t>Second</a:t>
            </a:r>
            <a:r>
              <a:rPr sz="3650" b="1" spc="-400" dirty="0">
                <a:solidFill>
                  <a:srgbClr val="005481"/>
                </a:solidFill>
                <a:latin typeface="Tahoma"/>
                <a:cs typeface="Tahoma"/>
              </a:rPr>
              <a:t> </a:t>
            </a:r>
            <a:r>
              <a:rPr sz="3650" b="1" spc="-130" dirty="0">
                <a:solidFill>
                  <a:srgbClr val="005481"/>
                </a:solidFill>
                <a:latin typeface="Tahoma"/>
                <a:cs typeface="Tahoma"/>
              </a:rPr>
              <a:t>Place</a:t>
            </a:r>
            <a:endParaRPr sz="36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850"/>
              </a:spcBef>
            </a:pPr>
            <a:r>
              <a:rPr sz="1600" i="1" spc="-20" dirty="0">
                <a:solidFill>
                  <a:srgbClr val="808285"/>
                </a:solidFill>
                <a:latin typeface="Verdana"/>
                <a:cs typeface="Verdana"/>
              </a:rPr>
              <a:t>presented</a:t>
            </a:r>
            <a:r>
              <a:rPr sz="1600" i="1" spc="-90" dirty="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808285"/>
                </a:solidFill>
                <a:latin typeface="Verdana"/>
                <a:cs typeface="Verdana"/>
              </a:rPr>
              <a:t>to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73490" y="4735573"/>
            <a:ext cx="311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25" dirty="0">
                <a:solidFill>
                  <a:srgbClr val="808285"/>
                </a:solidFill>
                <a:latin typeface="Verdana"/>
                <a:cs typeface="Verdana"/>
              </a:rPr>
              <a:t>f</a:t>
            </a:r>
            <a:r>
              <a:rPr sz="1600" i="1" spc="40" dirty="0">
                <a:solidFill>
                  <a:srgbClr val="808285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808285"/>
                </a:solidFill>
                <a:latin typeface="Verdana"/>
                <a:cs typeface="Verdana"/>
              </a:rPr>
              <a:t>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FE3CB-2858-4F89-97AF-75B45150D704}"/>
              </a:ext>
            </a:extLst>
          </p:cNvPr>
          <p:cNvSpPr txBox="1"/>
          <p:nvPr/>
        </p:nvSpPr>
        <p:spPr>
          <a:xfrm>
            <a:off x="1943100" y="403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FA157-A0BE-4AE5-A7C9-3624D6A79294}"/>
              </a:ext>
            </a:extLst>
          </p:cNvPr>
          <p:cNvSpPr txBox="1"/>
          <p:nvPr/>
        </p:nvSpPr>
        <p:spPr>
          <a:xfrm>
            <a:off x="5441855" y="629201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749C6E-748F-460A-9D1F-269957739CCC}"/>
              </a:ext>
            </a:extLst>
          </p:cNvPr>
          <p:cNvSpPr txBox="1"/>
          <p:nvPr/>
        </p:nvSpPr>
        <p:spPr>
          <a:xfrm>
            <a:off x="1386840" y="6333217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FDD985-46B7-419A-99E0-7C021C02C852}" type="datetime4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>
                <a:solidFill>
                  <a:srgbClr val="8B0E04"/>
                </a:solidFill>
              </a:rPr>
              <a:t>Speech</a:t>
            </a:r>
            <a:r>
              <a:rPr spc="-385" dirty="0">
                <a:solidFill>
                  <a:srgbClr val="8B0E04"/>
                </a:solidFill>
              </a:rPr>
              <a:t> </a:t>
            </a:r>
            <a:r>
              <a:rPr spc="-114" dirty="0">
                <a:solidFill>
                  <a:srgbClr val="8B0E04"/>
                </a:solidFill>
              </a:rPr>
              <a:t>Contest</a:t>
            </a:r>
          </a:p>
        </p:txBody>
      </p:sp>
      <p:sp>
        <p:nvSpPr>
          <p:cNvPr id="3" name="object 3"/>
          <p:cNvSpPr/>
          <p:nvPr/>
        </p:nvSpPr>
        <p:spPr>
          <a:xfrm>
            <a:off x="1326896" y="6702555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03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8271" y="6702549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4911" y="2576879"/>
            <a:ext cx="2408555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50" b="1" spc="-135" dirty="0">
                <a:solidFill>
                  <a:srgbClr val="8B0E04"/>
                </a:solidFill>
                <a:latin typeface="Tahoma"/>
                <a:cs typeface="Tahoma"/>
              </a:rPr>
              <a:t>Third</a:t>
            </a:r>
            <a:r>
              <a:rPr sz="3650" b="1" spc="-420" dirty="0">
                <a:solidFill>
                  <a:srgbClr val="8B0E04"/>
                </a:solidFill>
                <a:latin typeface="Tahoma"/>
                <a:cs typeface="Tahoma"/>
              </a:rPr>
              <a:t> </a:t>
            </a:r>
            <a:r>
              <a:rPr sz="3650" b="1" spc="-130" dirty="0">
                <a:solidFill>
                  <a:srgbClr val="8B0E04"/>
                </a:solidFill>
                <a:latin typeface="Tahoma"/>
                <a:cs typeface="Tahoma"/>
              </a:rPr>
              <a:t>Place</a:t>
            </a:r>
            <a:endParaRPr sz="36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850"/>
              </a:spcBef>
            </a:pPr>
            <a:r>
              <a:rPr sz="1600" i="1" spc="-20" dirty="0">
                <a:solidFill>
                  <a:srgbClr val="808285"/>
                </a:solidFill>
                <a:latin typeface="Verdana"/>
                <a:cs typeface="Verdana"/>
              </a:rPr>
              <a:t>presented</a:t>
            </a:r>
            <a:r>
              <a:rPr sz="1600" i="1" spc="-95" dirty="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808285"/>
                </a:solidFill>
                <a:latin typeface="Verdana"/>
                <a:cs typeface="Verdana"/>
              </a:rPr>
              <a:t>to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3490" y="4735573"/>
            <a:ext cx="311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25" dirty="0">
                <a:solidFill>
                  <a:srgbClr val="808285"/>
                </a:solidFill>
                <a:latin typeface="Verdana"/>
                <a:cs typeface="Verdana"/>
              </a:rPr>
              <a:t>f</a:t>
            </a:r>
            <a:r>
              <a:rPr sz="1600" i="1" spc="40" dirty="0">
                <a:solidFill>
                  <a:srgbClr val="808285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808285"/>
                </a:solidFill>
                <a:latin typeface="Verdana"/>
                <a:cs typeface="Verdana"/>
              </a:rPr>
              <a:t>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5554" y="824448"/>
            <a:ext cx="95935" cy="9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4783" y="775969"/>
            <a:ext cx="677545" cy="677545"/>
          </a:xfrm>
          <a:prstGeom prst="rect">
            <a:avLst/>
          </a:prstGeom>
          <a:ln w="25400">
            <a:solidFill>
              <a:srgbClr val="8B0E04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225"/>
              </a:spcBef>
            </a:pPr>
            <a:r>
              <a:rPr sz="3450" b="1" spc="-15" baseline="-16908" dirty="0">
                <a:solidFill>
                  <a:srgbClr val="A7A9AC"/>
                </a:solidFill>
                <a:latin typeface="Calibri"/>
                <a:cs typeface="Calibri"/>
              </a:rPr>
              <a:t>3</a:t>
            </a:r>
            <a:r>
              <a:rPr sz="1550" b="1" spc="-10" dirty="0">
                <a:solidFill>
                  <a:srgbClr val="A7A9AC"/>
                </a:solidFill>
                <a:latin typeface="Calibri"/>
                <a:cs typeface="Calibri"/>
              </a:rPr>
              <a:t>rd</a:t>
            </a:r>
            <a:endParaRPr sz="1550">
              <a:latin typeface="Calibri"/>
              <a:cs typeface="Calibri"/>
            </a:endParaRPr>
          </a:p>
          <a:p>
            <a:pPr marL="126364">
              <a:lnSpc>
                <a:spcPct val="100000"/>
              </a:lnSpc>
              <a:spcBef>
                <a:spcPts val="390"/>
              </a:spcBef>
            </a:pPr>
            <a:r>
              <a:rPr sz="1200" b="1" spc="55" dirty="0">
                <a:solidFill>
                  <a:srgbClr val="A7A9AC"/>
                </a:solidFill>
                <a:latin typeface="Calibri"/>
                <a:cs typeface="Calibri"/>
              </a:rPr>
              <a:t>PLACE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6C8D3-BFC5-4C94-B3C6-49E2B680A78D}"/>
              </a:ext>
            </a:extLst>
          </p:cNvPr>
          <p:cNvSpPr txBox="1"/>
          <p:nvPr/>
        </p:nvSpPr>
        <p:spPr>
          <a:xfrm>
            <a:off x="1943100" y="403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13E61-CBDB-4485-AB3A-D6A0655C32A2}"/>
              </a:ext>
            </a:extLst>
          </p:cNvPr>
          <p:cNvSpPr txBox="1"/>
          <p:nvPr/>
        </p:nvSpPr>
        <p:spPr>
          <a:xfrm>
            <a:off x="5441855" y="629201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BD9A9-0243-4A45-B45A-FF031174B752}"/>
              </a:ext>
            </a:extLst>
          </p:cNvPr>
          <p:cNvSpPr txBox="1"/>
          <p:nvPr/>
        </p:nvSpPr>
        <p:spPr>
          <a:xfrm>
            <a:off x="1386840" y="6333217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FDD985-46B7-419A-99E0-7C021C02C852}" type="datetime4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D3A0173-61F4-4F02-B9F2-B09DB48B3357}"/>
              </a:ext>
            </a:extLst>
          </p:cNvPr>
          <p:cNvSpPr/>
          <p:nvPr/>
        </p:nvSpPr>
        <p:spPr>
          <a:xfrm>
            <a:off x="466855" y="543548"/>
            <a:ext cx="9124950" cy="6685915"/>
          </a:xfrm>
          <a:custGeom>
            <a:avLst/>
            <a:gdLst/>
            <a:ahLst/>
            <a:cxnLst/>
            <a:rect l="l" t="t" r="r" b="b"/>
            <a:pathLst>
              <a:path w="9124950" h="6685915">
                <a:moveTo>
                  <a:pt x="3750221" y="0"/>
                </a:moveTo>
                <a:lnTo>
                  <a:pt x="0" y="0"/>
                </a:lnTo>
                <a:lnTo>
                  <a:pt x="0" y="6685851"/>
                </a:lnTo>
                <a:lnTo>
                  <a:pt x="9124683" y="6685851"/>
                </a:lnTo>
                <a:lnTo>
                  <a:pt x="9124683" y="0"/>
                </a:lnTo>
                <a:lnTo>
                  <a:pt x="5371592" y="0"/>
                </a:lnTo>
              </a:path>
            </a:pathLst>
          </a:custGeom>
          <a:ln w="63500">
            <a:solidFill>
              <a:srgbClr val="8B0E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80" dirty="0"/>
              <a:t>Speech</a:t>
            </a:r>
            <a:r>
              <a:rPr spc="-385" dirty="0"/>
              <a:t> </a:t>
            </a:r>
            <a:r>
              <a:rPr spc="-114" dirty="0"/>
              <a:t>Contest</a:t>
            </a:r>
          </a:p>
        </p:txBody>
      </p:sp>
      <p:sp>
        <p:nvSpPr>
          <p:cNvPr id="3" name="object 3"/>
          <p:cNvSpPr/>
          <p:nvPr/>
        </p:nvSpPr>
        <p:spPr>
          <a:xfrm>
            <a:off x="1326896" y="6702555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03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8271" y="6702549"/>
            <a:ext cx="3228340" cy="0"/>
          </a:xfrm>
          <a:custGeom>
            <a:avLst/>
            <a:gdLst/>
            <a:ahLst/>
            <a:cxnLst/>
            <a:rect l="l" t="t" r="r" b="b"/>
            <a:pathLst>
              <a:path w="3228340">
                <a:moveTo>
                  <a:pt x="0" y="0"/>
                </a:moveTo>
                <a:lnTo>
                  <a:pt x="3227832" y="0"/>
                </a:lnTo>
              </a:path>
            </a:pathLst>
          </a:custGeom>
          <a:ln w="635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6414" y="2576879"/>
            <a:ext cx="5646420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50" b="1" spc="-160" dirty="0">
                <a:solidFill>
                  <a:srgbClr val="58595B"/>
                </a:solidFill>
                <a:latin typeface="Lucida Sans"/>
                <a:cs typeface="Lucida Sans"/>
              </a:rPr>
              <a:t>Certificate </a:t>
            </a:r>
            <a:r>
              <a:rPr sz="3650" b="1" spc="-130" dirty="0">
                <a:solidFill>
                  <a:srgbClr val="58595B"/>
                </a:solidFill>
                <a:latin typeface="Lucida Sans"/>
                <a:cs typeface="Lucida Sans"/>
              </a:rPr>
              <a:t>of</a:t>
            </a:r>
            <a:r>
              <a:rPr sz="3650" b="1" spc="-700" dirty="0">
                <a:solidFill>
                  <a:srgbClr val="58595B"/>
                </a:solidFill>
                <a:latin typeface="Lucida Sans"/>
                <a:cs typeface="Lucida Sans"/>
              </a:rPr>
              <a:t> </a:t>
            </a:r>
            <a:r>
              <a:rPr sz="3650" b="1" spc="-190" dirty="0">
                <a:solidFill>
                  <a:srgbClr val="58595B"/>
                </a:solidFill>
                <a:latin typeface="Lucida Sans"/>
                <a:cs typeface="Lucida Sans"/>
              </a:rPr>
              <a:t>Participation</a:t>
            </a:r>
            <a:endParaRPr sz="3650" dirty="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3850"/>
              </a:spcBef>
            </a:pPr>
            <a:r>
              <a:rPr sz="1600" i="1" spc="-20" dirty="0">
                <a:solidFill>
                  <a:srgbClr val="808285"/>
                </a:solidFill>
                <a:latin typeface="Verdana"/>
                <a:cs typeface="Verdana"/>
              </a:rPr>
              <a:t>presented</a:t>
            </a:r>
            <a:r>
              <a:rPr sz="1600" i="1" spc="-90" dirty="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sz="1600" i="1" spc="-10" dirty="0">
                <a:solidFill>
                  <a:srgbClr val="808285"/>
                </a:solidFill>
                <a:latin typeface="Verdana"/>
                <a:cs typeface="Verdana"/>
              </a:rPr>
              <a:t>to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" dirty="0"/>
              <a:t>D</a:t>
            </a:r>
            <a:r>
              <a:rPr spc="-25" dirty="0"/>
              <a:t>a</a:t>
            </a:r>
            <a:r>
              <a:rPr spc="-15" dirty="0"/>
              <a:t>te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Presenter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3490" y="4735573"/>
            <a:ext cx="311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25" dirty="0">
                <a:solidFill>
                  <a:srgbClr val="808285"/>
                </a:solidFill>
                <a:latin typeface="Verdana"/>
                <a:cs typeface="Verdana"/>
              </a:rPr>
              <a:t>f</a:t>
            </a:r>
            <a:r>
              <a:rPr sz="1600" i="1" spc="40" dirty="0">
                <a:solidFill>
                  <a:srgbClr val="808285"/>
                </a:solidFill>
                <a:latin typeface="Verdana"/>
                <a:cs typeface="Verdana"/>
              </a:rPr>
              <a:t>o</a:t>
            </a:r>
            <a:r>
              <a:rPr sz="1600" i="1" spc="-40" dirty="0">
                <a:solidFill>
                  <a:srgbClr val="808285"/>
                </a:solidFill>
                <a:latin typeface="Verdana"/>
                <a:cs typeface="Verdana"/>
              </a:rPr>
              <a:t>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36AAC-82EA-4BD9-9004-A518C5AD6234}"/>
              </a:ext>
            </a:extLst>
          </p:cNvPr>
          <p:cNvSpPr txBox="1"/>
          <p:nvPr/>
        </p:nvSpPr>
        <p:spPr>
          <a:xfrm>
            <a:off x="1943100" y="403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B8B27-E227-4541-B921-795DAA2E7FB8}"/>
              </a:ext>
            </a:extLst>
          </p:cNvPr>
          <p:cNvSpPr txBox="1"/>
          <p:nvPr/>
        </p:nvSpPr>
        <p:spPr>
          <a:xfrm>
            <a:off x="5441855" y="6292013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Middle Last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5AFAE-D4E7-4C12-9E1A-997F17015378}"/>
              </a:ext>
            </a:extLst>
          </p:cNvPr>
          <p:cNvSpPr txBox="1"/>
          <p:nvPr/>
        </p:nvSpPr>
        <p:spPr>
          <a:xfrm>
            <a:off x="1386840" y="6333217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FDD985-46B7-419A-99E0-7C021C02C852}" type="datetime4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March 30, 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698D48F-185C-4FF1-BF9E-7F598AA7E034}"/>
              </a:ext>
            </a:extLst>
          </p:cNvPr>
          <p:cNvSpPr/>
          <p:nvPr/>
        </p:nvSpPr>
        <p:spPr>
          <a:xfrm>
            <a:off x="466855" y="543548"/>
            <a:ext cx="9124950" cy="6685915"/>
          </a:xfrm>
          <a:custGeom>
            <a:avLst/>
            <a:gdLst/>
            <a:ahLst/>
            <a:cxnLst/>
            <a:rect l="l" t="t" r="r" b="b"/>
            <a:pathLst>
              <a:path w="9124950" h="6685915">
                <a:moveTo>
                  <a:pt x="3750221" y="0"/>
                </a:moveTo>
                <a:lnTo>
                  <a:pt x="0" y="0"/>
                </a:lnTo>
                <a:lnTo>
                  <a:pt x="0" y="6685851"/>
                </a:lnTo>
                <a:lnTo>
                  <a:pt x="9124683" y="6685851"/>
                </a:lnTo>
                <a:lnTo>
                  <a:pt x="9124683" y="0"/>
                </a:lnTo>
                <a:lnTo>
                  <a:pt x="5371592" y="0"/>
                </a:lnTo>
              </a:path>
            </a:pathLst>
          </a:custGeom>
          <a:ln w="63500">
            <a:solidFill>
              <a:srgbClr val="D3D9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71</Words>
  <Application>Microsoft Office PowerPoint</Application>
  <PresentationFormat>Custom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Lucida Sans</vt:lpstr>
      <vt:lpstr>Verdana</vt:lpstr>
      <vt:lpstr>Tahoma</vt:lpstr>
      <vt:lpstr>Arial</vt:lpstr>
      <vt:lpstr>Calibri</vt:lpstr>
      <vt:lpstr>Office Theme</vt:lpstr>
      <vt:lpstr>Speech Contest</vt:lpstr>
      <vt:lpstr>Speech Contest</vt:lpstr>
      <vt:lpstr>Speech Contest</vt:lpstr>
      <vt:lpstr>Speech Contest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Contest Certificates</dc:title>
  <cp:lastModifiedBy>Amit Maheshwari</cp:lastModifiedBy>
  <cp:revision>2</cp:revision>
  <dcterms:created xsi:type="dcterms:W3CDTF">2020-03-23T03:07:34Z</dcterms:created>
  <dcterms:modified xsi:type="dcterms:W3CDTF">2020-03-31T04:19:06Z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2020-03-23T00:00:00Z</vt:filetime>
  </property>
</Properties>
</file>