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91" r:id="rId4"/>
    <p:sldId id="260" r:id="rId5"/>
    <p:sldId id="296" r:id="rId6"/>
    <p:sldId id="297" r:id="rId7"/>
    <p:sldId id="277" r:id="rId8"/>
    <p:sldId id="302" r:id="rId9"/>
    <p:sldId id="303" r:id="rId10"/>
    <p:sldId id="304" r:id="rId11"/>
    <p:sldId id="305" r:id="rId12"/>
    <p:sldId id="306" r:id="rId13"/>
    <p:sldId id="309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65"/>
    <a:srgbClr val="772432"/>
    <a:srgbClr val="F2D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5962DF-3127-E042-AEED-163CB170249A}" v="264" dt="2020-05-21T17:50:30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0eba269e35b59b21" providerId="LiveId" clId="{FD5962DF-3127-E042-AEED-163CB170249A}"/>
    <pc:docChg chg="undo custSel mod addSld delSld modSld sldOrd">
      <pc:chgData name="" userId="0eba269e35b59b21" providerId="LiveId" clId="{FD5962DF-3127-E042-AEED-163CB170249A}" dt="2020-05-21T17:52:07.183" v="4557" actId="1076"/>
      <pc:docMkLst>
        <pc:docMk/>
      </pc:docMkLst>
      <pc:sldChg chg="delSp add del setBg delDesignElem">
        <pc:chgData name="" userId="0eba269e35b59b21" providerId="LiveId" clId="{FD5962DF-3127-E042-AEED-163CB170249A}" dt="2020-05-21T17:50:36.987" v="4542" actId="2696"/>
        <pc:sldMkLst>
          <pc:docMk/>
          <pc:sldMk cId="1762414533" sldId="256"/>
        </pc:sldMkLst>
        <pc:spChg chg="del">
          <ac:chgData name="" userId="0eba269e35b59b21" providerId="LiveId" clId="{FD5962DF-3127-E042-AEED-163CB170249A}" dt="2020-05-21T17:48:42.557" v="4506"/>
          <ac:spMkLst>
            <pc:docMk/>
            <pc:sldMk cId="1762414533" sldId="256"/>
            <ac:spMk id="27" creationId="{A7895A40-19A4-42D6-9D30-DBC1E8002635}"/>
          </ac:spMkLst>
        </pc:spChg>
        <pc:spChg chg="del">
          <ac:chgData name="" userId="0eba269e35b59b21" providerId="LiveId" clId="{FD5962DF-3127-E042-AEED-163CB170249A}" dt="2020-05-21T17:48:42.557" v="4506"/>
          <ac:spMkLst>
            <pc:docMk/>
            <pc:sldMk cId="1762414533" sldId="256"/>
            <ac:spMk id="29" creationId="{02F429C4-ABC9-46FC-818A-B5429CDE4A96}"/>
          </ac:spMkLst>
        </pc:spChg>
        <pc:spChg chg="del">
          <ac:chgData name="" userId="0eba269e35b59b21" providerId="LiveId" clId="{FD5962DF-3127-E042-AEED-163CB170249A}" dt="2020-05-21T17:48:42.557" v="4506"/>
          <ac:spMkLst>
            <pc:docMk/>
            <pc:sldMk cId="1762414533" sldId="256"/>
            <ac:spMk id="31" creationId="{2CEF98E4-3709-4952-8F42-2305CCE34FA3}"/>
          </ac:spMkLst>
        </pc:spChg>
        <pc:spChg chg="del">
          <ac:chgData name="" userId="0eba269e35b59b21" providerId="LiveId" clId="{FD5962DF-3127-E042-AEED-163CB170249A}" dt="2020-05-21T17:48:42.557" v="4506"/>
          <ac:spMkLst>
            <pc:docMk/>
            <pc:sldMk cId="1762414533" sldId="256"/>
            <ac:spMk id="33" creationId="{F10BCCF5-D685-47FF-B675-647EAEB72C8E}"/>
          </ac:spMkLst>
        </pc:spChg>
        <pc:spChg chg="del">
          <ac:chgData name="" userId="0eba269e35b59b21" providerId="LiveId" clId="{FD5962DF-3127-E042-AEED-163CB170249A}" dt="2020-05-21T17:48:42.557" v="4506"/>
          <ac:spMkLst>
            <pc:docMk/>
            <pc:sldMk cId="1762414533" sldId="256"/>
            <ac:spMk id="35" creationId="{B0EE8A42-107A-4D4C-8D56-BBAE95C7FC0D}"/>
          </ac:spMkLst>
        </pc:spChg>
      </pc:sldChg>
      <pc:sldChg chg="modSp del">
        <pc:chgData name="" userId="0eba269e35b59b21" providerId="LiveId" clId="{FD5962DF-3127-E042-AEED-163CB170249A}" dt="2020-05-20T17:26:54.212" v="1914" actId="2696"/>
        <pc:sldMkLst>
          <pc:docMk/>
          <pc:sldMk cId="2051986555" sldId="256"/>
        </pc:sldMkLst>
        <pc:spChg chg="mod">
          <ac:chgData name="" userId="0eba269e35b59b21" providerId="LiveId" clId="{FD5962DF-3127-E042-AEED-163CB170249A}" dt="2020-05-20T14:33:44.041" v="317" actId="5793"/>
          <ac:spMkLst>
            <pc:docMk/>
            <pc:sldMk cId="2051986555" sldId="256"/>
            <ac:spMk id="2" creationId="{6242B809-35BA-6148-BDB1-DBF354CA6084}"/>
          </ac:spMkLst>
        </pc:spChg>
      </pc:sldChg>
      <pc:sldChg chg="addSp delSp modSp add mod ord modClrScheme chgLayout">
        <pc:chgData name="" userId="0eba269e35b59b21" providerId="LiveId" clId="{FD5962DF-3127-E042-AEED-163CB170249A}" dt="2020-05-20T13:55:09.054" v="7" actId="20578"/>
        <pc:sldMkLst>
          <pc:docMk/>
          <pc:sldMk cId="3990345698" sldId="257"/>
        </pc:sldMkLst>
        <pc:spChg chg="del">
          <ac:chgData name="" userId="0eba269e35b59b21" providerId="LiveId" clId="{FD5962DF-3127-E042-AEED-163CB170249A}" dt="2020-05-20T13:51:59.886" v="2" actId="700"/>
          <ac:spMkLst>
            <pc:docMk/>
            <pc:sldMk cId="3990345698" sldId="257"/>
            <ac:spMk id="2" creationId="{38ED66BE-3733-8844-BA5B-11B5063D06FF}"/>
          </ac:spMkLst>
        </pc:spChg>
        <pc:spChg chg="del">
          <ac:chgData name="" userId="0eba269e35b59b21" providerId="LiveId" clId="{FD5962DF-3127-E042-AEED-163CB170249A}" dt="2020-05-20T13:51:59.886" v="2" actId="700"/>
          <ac:spMkLst>
            <pc:docMk/>
            <pc:sldMk cId="3990345698" sldId="257"/>
            <ac:spMk id="3" creationId="{727A4098-EDE4-B74A-8EC0-ECFA27E2CC75}"/>
          </ac:spMkLst>
        </pc:spChg>
        <pc:picChg chg="add mod">
          <ac:chgData name="" userId="0eba269e35b59b21" providerId="LiveId" clId="{FD5962DF-3127-E042-AEED-163CB170249A}" dt="2020-05-20T13:52:15.616" v="5" actId="962"/>
          <ac:picMkLst>
            <pc:docMk/>
            <pc:sldMk cId="3990345698" sldId="257"/>
            <ac:picMk id="5" creationId="{3E1B9EC6-649C-EC4F-A91A-CE6E3DB01BE5}"/>
          </ac:picMkLst>
        </pc:picChg>
      </pc:sldChg>
      <pc:sldChg chg="addSp delSp modSp add mod modClrScheme chgLayout">
        <pc:chgData name="" userId="0eba269e35b59b21" providerId="LiveId" clId="{FD5962DF-3127-E042-AEED-163CB170249A}" dt="2020-05-20T13:55:30.793" v="10" actId="962"/>
        <pc:sldMkLst>
          <pc:docMk/>
          <pc:sldMk cId="1157663639" sldId="258"/>
        </pc:sldMkLst>
        <pc:spChg chg="del">
          <ac:chgData name="" userId="0eba269e35b59b21" providerId="LiveId" clId="{FD5962DF-3127-E042-AEED-163CB170249A}" dt="2020-05-20T13:53:24.821" v="6" actId="700"/>
          <ac:spMkLst>
            <pc:docMk/>
            <pc:sldMk cId="1157663639" sldId="258"/>
            <ac:spMk id="2" creationId="{01FDD286-7A1D-B54F-AA18-164E49026442}"/>
          </ac:spMkLst>
        </pc:spChg>
        <pc:spChg chg="del">
          <ac:chgData name="" userId="0eba269e35b59b21" providerId="LiveId" clId="{FD5962DF-3127-E042-AEED-163CB170249A}" dt="2020-05-20T13:53:24.821" v="6" actId="700"/>
          <ac:spMkLst>
            <pc:docMk/>
            <pc:sldMk cId="1157663639" sldId="258"/>
            <ac:spMk id="3" creationId="{6DF9F789-702D-C740-8F5D-378EE717284F}"/>
          </ac:spMkLst>
        </pc:spChg>
        <pc:picChg chg="add mod">
          <ac:chgData name="" userId="0eba269e35b59b21" providerId="LiveId" clId="{FD5962DF-3127-E042-AEED-163CB170249A}" dt="2020-05-20T13:55:30.793" v="10" actId="962"/>
          <ac:picMkLst>
            <pc:docMk/>
            <pc:sldMk cId="1157663639" sldId="258"/>
            <ac:picMk id="5" creationId="{AAC33E74-7FB3-BB48-BC5C-6C8B2BE92171}"/>
          </ac:picMkLst>
        </pc:picChg>
      </pc:sldChg>
      <pc:sldChg chg="addSp modSp add del">
        <pc:chgData name="" userId="0eba269e35b59b21" providerId="LiveId" clId="{FD5962DF-3127-E042-AEED-163CB170249A}" dt="2020-05-20T17:47:22.025" v="2565" actId="2696"/>
        <pc:sldMkLst>
          <pc:docMk/>
          <pc:sldMk cId="989764440" sldId="259"/>
        </pc:sldMkLst>
        <pc:spChg chg="add mod">
          <ac:chgData name="" userId="0eba269e35b59b21" providerId="LiveId" clId="{FD5962DF-3127-E042-AEED-163CB170249A}" dt="2020-05-20T14:39:51.528" v="343"/>
          <ac:spMkLst>
            <pc:docMk/>
            <pc:sldMk cId="989764440" sldId="259"/>
            <ac:spMk id="2" creationId="{5CFEA4D1-7E59-2A4F-ACF3-E1F2D213D7F1}"/>
          </ac:spMkLst>
        </pc:spChg>
      </pc:sldChg>
      <pc:sldChg chg="addSp delSp modSp add mod ord modClrScheme chgLayout">
        <pc:chgData name="" userId="0eba269e35b59b21" providerId="LiveId" clId="{FD5962DF-3127-E042-AEED-163CB170249A}" dt="2020-05-20T16:14:51.925" v="1487" actId="20578"/>
        <pc:sldMkLst>
          <pc:docMk/>
          <pc:sldMk cId="2089148109" sldId="260"/>
        </pc:sldMkLst>
        <pc:spChg chg="mod ord">
          <ac:chgData name="" userId="0eba269e35b59b21" providerId="LiveId" clId="{FD5962DF-3127-E042-AEED-163CB170249A}" dt="2020-05-20T15:04:01.177" v="544" actId="20577"/>
          <ac:spMkLst>
            <pc:docMk/>
            <pc:sldMk cId="2089148109" sldId="260"/>
            <ac:spMk id="2" creationId="{6242B809-35BA-6148-BDB1-DBF354CA6084}"/>
          </ac:spMkLst>
        </pc:spChg>
        <pc:spChg chg="add mod ord">
          <ac:chgData name="" userId="0eba269e35b59b21" providerId="LiveId" clId="{FD5962DF-3127-E042-AEED-163CB170249A}" dt="2020-05-20T14:55:36.798" v="528" actId="1076"/>
          <ac:spMkLst>
            <pc:docMk/>
            <pc:sldMk cId="2089148109" sldId="260"/>
            <ac:spMk id="3" creationId="{FEA644E2-9FF9-8645-9151-48B3DC37AB83}"/>
          </ac:spMkLst>
        </pc:spChg>
        <pc:spChg chg="add del mod">
          <ac:chgData name="" userId="0eba269e35b59b21" providerId="LiveId" clId="{FD5962DF-3127-E042-AEED-163CB170249A}" dt="2020-05-20T14:51:07.649" v="483" actId="478"/>
          <ac:spMkLst>
            <pc:docMk/>
            <pc:sldMk cId="2089148109" sldId="260"/>
            <ac:spMk id="4" creationId="{186FF0B2-6ADA-2F42-A91E-8EDBD1E0B553}"/>
          </ac:spMkLst>
        </pc:spChg>
        <pc:picChg chg="add del mod">
          <ac:chgData name="" userId="0eba269e35b59b21" providerId="LiveId" clId="{FD5962DF-3127-E042-AEED-163CB170249A}" dt="2020-05-20T14:27:37.193" v="245" actId="478"/>
          <ac:picMkLst>
            <pc:docMk/>
            <pc:sldMk cId="2089148109" sldId="260"/>
            <ac:picMk id="6" creationId="{BE576E35-A950-2649-908A-B22BC875C611}"/>
          </ac:picMkLst>
        </pc:picChg>
      </pc:sldChg>
      <pc:sldChg chg="modSp add del ord">
        <pc:chgData name="" userId="0eba269e35b59b21" providerId="LiveId" clId="{FD5962DF-3127-E042-AEED-163CB170249A}" dt="2020-05-20T17:47:37.673" v="2580" actId="2696"/>
        <pc:sldMkLst>
          <pc:docMk/>
          <pc:sldMk cId="48091699" sldId="261"/>
        </pc:sldMkLst>
        <pc:spChg chg="mod">
          <ac:chgData name="" userId="0eba269e35b59b21" providerId="LiveId" clId="{FD5962DF-3127-E042-AEED-163CB170249A}" dt="2020-05-20T14:39:05.196" v="342"/>
          <ac:spMkLst>
            <pc:docMk/>
            <pc:sldMk cId="48091699" sldId="261"/>
            <ac:spMk id="3" creationId="{CF76A36A-E09E-A548-A541-C1AFA8C5BA3B}"/>
          </ac:spMkLst>
        </pc:spChg>
      </pc:sldChg>
      <pc:sldChg chg="addSp modSp add del">
        <pc:chgData name="" userId="0eba269e35b59b21" providerId="LiveId" clId="{FD5962DF-3127-E042-AEED-163CB170249A}" dt="2020-05-20T17:47:27.527" v="2566" actId="2696"/>
        <pc:sldMkLst>
          <pc:docMk/>
          <pc:sldMk cId="3420692601" sldId="262"/>
        </pc:sldMkLst>
        <pc:spChg chg="add mod">
          <ac:chgData name="" userId="0eba269e35b59b21" providerId="LiveId" clId="{FD5962DF-3127-E042-AEED-163CB170249A}" dt="2020-05-20T14:40:12.947" v="345"/>
          <ac:spMkLst>
            <pc:docMk/>
            <pc:sldMk cId="3420692601" sldId="262"/>
            <ac:spMk id="2" creationId="{46EBA66D-2FEA-C442-A88A-5AD366D284E4}"/>
          </ac:spMkLst>
        </pc:spChg>
      </pc:sldChg>
      <pc:sldChg chg="addSp modSp add del">
        <pc:chgData name="" userId="0eba269e35b59b21" providerId="LiveId" clId="{FD5962DF-3127-E042-AEED-163CB170249A}" dt="2020-05-20T17:47:29.987" v="2567" actId="2696"/>
        <pc:sldMkLst>
          <pc:docMk/>
          <pc:sldMk cId="2822590993" sldId="263"/>
        </pc:sldMkLst>
        <pc:spChg chg="add mod">
          <ac:chgData name="" userId="0eba269e35b59b21" providerId="LiveId" clId="{FD5962DF-3127-E042-AEED-163CB170249A}" dt="2020-05-20T14:40:25.737" v="347"/>
          <ac:spMkLst>
            <pc:docMk/>
            <pc:sldMk cId="2822590993" sldId="263"/>
            <ac:spMk id="2" creationId="{91B1AC13-5324-C042-B1F5-AB8BD45F1378}"/>
          </ac:spMkLst>
        </pc:spChg>
      </pc:sldChg>
      <pc:sldChg chg="addSp modSp add del">
        <pc:chgData name="" userId="0eba269e35b59b21" providerId="LiveId" clId="{FD5962DF-3127-E042-AEED-163CB170249A}" dt="2020-05-20T17:47:31.200" v="2568" actId="2696"/>
        <pc:sldMkLst>
          <pc:docMk/>
          <pc:sldMk cId="2560877158" sldId="264"/>
        </pc:sldMkLst>
        <pc:spChg chg="add mod">
          <ac:chgData name="" userId="0eba269e35b59b21" providerId="LiveId" clId="{FD5962DF-3127-E042-AEED-163CB170249A}" dt="2020-05-20T14:40:37.831" v="349"/>
          <ac:spMkLst>
            <pc:docMk/>
            <pc:sldMk cId="2560877158" sldId="264"/>
            <ac:spMk id="2" creationId="{6A308E06-6F82-C048-88D5-DCD8096C50E7}"/>
          </ac:spMkLst>
        </pc:spChg>
      </pc:sldChg>
      <pc:sldChg chg="addSp modSp add del">
        <pc:chgData name="" userId="0eba269e35b59b21" providerId="LiveId" clId="{FD5962DF-3127-E042-AEED-163CB170249A}" dt="2020-05-20T17:47:32.066" v="2569" actId="2696"/>
        <pc:sldMkLst>
          <pc:docMk/>
          <pc:sldMk cId="2314448950" sldId="265"/>
        </pc:sldMkLst>
        <pc:spChg chg="add mod">
          <ac:chgData name="" userId="0eba269e35b59b21" providerId="LiveId" clId="{FD5962DF-3127-E042-AEED-163CB170249A}" dt="2020-05-20T14:40:56.719" v="351"/>
          <ac:spMkLst>
            <pc:docMk/>
            <pc:sldMk cId="2314448950" sldId="265"/>
            <ac:spMk id="2" creationId="{CE798EF1-E7DA-E14B-93E6-9D02B3706C67}"/>
          </ac:spMkLst>
        </pc:spChg>
      </pc:sldChg>
      <pc:sldChg chg="addSp modSp add del">
        <pc:chgData name="" userId="0eba269e35b59b21" providerId="LiveId" clId="{FD5962DF-3127-E042-AEED-163CB170249A}" dt="2020-05-20T17:47:32.660" v="2570" actId="2696"/>
        <pc:sldMkLst>
          <pc:docMk/>
          <pc:sldMk cId="2245102944" sldId="266"/>
        </pc:sldMkLst>
        <pc:spChg chg="add mod">
          <ac:chgData name="" userId="0eba269e35b59b21" providerId="LiveId" clId="{FD5962DF-3127-E042-AEED-163CB170249A}" dt="2020-05-20T14:41:08.273" v="353"/>
          <ac:spMkLst>
            <pc:docMk/>
            <pc:sldMk cId="2245102944" sldId="266"/>
            <ac:spMk id="2" creationId="{B6C6B0B3-3FB1-7645-84ED-C2750F2E8C32}"/>
          </ac:spMkLst>
        </pc:spChg>
      </pc:sldChg>
      <pc:sldChg chg="addSp modSp add del">
        <pc:chgData name="" userId="0eba269e35b59b21" providerId="LiveId" clId="{FD5962DF-3127-E042-AEED-163CB170249A}" dt="2020-05-20T17:47:33.144" v="2571" actId="2696"/>
        <pc:sldMkLst>
          <pc:docMk/>
          <pc:sldMk cId="3403189923" sldId="267"/>
        </pc:sldMkLst>
        <pc:spChg chg="add mod">
          <ac:chgData name="" userId="0eba269e35b59b21" providerId="LiveId" clId="{FD5962DF-3127-E042-AEED-163CB170249A}" dt="2020-05-20T14:41:22.369" v="355"/>
          <ac:spMkLst>
            <pc:docMk/>
            <pc:sldMk cId="3403189923" sldId="267"/>
            <ac:spMk id="2" creationId="{BEC02EF6-5A40-F240-9B87-6BC22E1EB8B2}"/>
          </ac:spMkLst>
        </pc:spChg>
      </pc:sldChg>
      <pc:sldChg chg="add del">
        <pc:chgData name="" userId="0eba269e35b59b21" providerId="LiveId" clId="{FD5962DF-3127-E042-AEED-163CB170249A}" dt="2020-05-20T17:47:34.295" v="2572" actId="2696"/>
        <pc:sldMkLst>
          <pc:docMk/>
          <pc:sldMk cId="291702523" sldId="268"/>
        </pc:sldMkLst>
      </pc:sldChg>
      <pc:sldChg chg="addSp modSp add del">
        <pc:chgData name="" userId="0eba269e35b59b21" providerId="LiveId" clId="{FD5962DF-3127-E042-AEED-163CB170249A}" dt="2020-05-20T17:47:35.746" v="2573" actId="2696"/>
        <pc:sldMkLst>
          <pc:docMk/>
          <pc:sldMk cId="3292170040" sldId="269"/>
        </pc:sldMkLst>
        <pc:spChg chg="add mod">
          <ac:chgData name="" userId="0eba269e35b59b21" providerId="LiveId" clId="{FD5962DF-3127-E042-AEED-163CB170249A}" dt="2020-05-20T14:41:35.544" v="358"/>
          <ac:spMkLst>
            <pc:docMk/>
            <pc:sldMk cId="3292170040" sldId="269"/>
            <ac:spMk id="2" creationId="{708A6767-4C0B-4248-AE43-AAD309148C99}"/>
          </ac:spMkLst>
        </pc:spChg>
      </pc:sldChg>
      <pc:sldChg chg="addSp modSp add del">
        <pc:chgData name="" userId="0eba269e35b59b21" providerId="LiveId" clId="{FD5962DF-3127-E042-AEED-163CB170249A}" dt="2020-05-20T17:47:35.982" v="2574" actId="2696"/>
        <pc:sldMkLst>
          <pc:docMk/>
          <pc:sldMk cId="1378748312" sldId="270"/>
        </pc:sldMkLst>
        <pc:spChg chg="add mod">
          <ac:chgData name="" userId="0eba269e35b59b21" providerId="LiveId" clId="{FD5962DF-3127-E042-AEED-163CB170249A}" dt="2020-05-20T14:41:47.140" v="360"/>
          <ac:spMkLst>
            <pc:docMk/>
            <pc:sldMk cId="1378748312" sldId="270"/>
            <ac:spMk id="2" creationId="{E7DDE33D-4C94-6041-9FF7-C7BFCE3F0CD9}"/>
          </ac:spMkLst>
        </pc:spChg>
      </pc:sldChg>
      <pc:sldChg chg="addSp modSp add del">
        <pc:chgData name="" userId="0eba269e35b59b21" providerId="LiveId" clId="{FD5962DF-3127-E042-AEED-163CB170249A}" dt="2020-05-20T17:47:36.174" v="2575" actId="2696"/>
        <pc:sldMkLst>
          <pc:docMk/>
          <pc:sldMk cId="1701961720" sldId="271"/>
        </pc:sldMkLst>
        <pc:spChg chg="add mod">
          <ac:chgData name="" userId="0eba269e35b59b21" providerId="LiveId" clId="{FD5962DF-3127-E042-AEED-163CB170249A}" dt="2020-05-20T14:42:30.875" v="382" actId="20577"/>
          <ac:spMkLst>
            <pc:docMk/>
            <pc:sldMk cId="1701961720" sldId="271"/>
            <ac:spMk id="2" creationId="{613DBAD1-478A-B94A-9EE7-747130E34BC0}"/>
          </ac:spMkLst>
        </pc:spChg>
      </pc:sldChg>
      <pc:sldChg chg="addSp modSp add del">
        <pc:chgData name="" userId="0eba269e35b59b21" providerId="LiveId" clId="{FD5962DF-3127-E042-AEED-163CB170249A}" dt="2020-05-20T17:47:36.365" v="2576" actId="2696"/>
        <pc:sldMkLst>
          <pc:docMk/>
          <pc:sldMk cId="1381759625" sldId="272"/>
        </pc:sldMkLst>
        <pc:spChg chg="add mod">
          <ac:chgData name="" userId="0eba269e35b59b21" providerId="LiveId" clId="{FD5962DF-3127-E042-AEED-163CB170249A}" dt="2020-05-20T14:42:57.379" v="397" actId="20577"/>
          <ac:spMkLst>
            <pc:docMk/>
            <pc:sldMk cId="1381759625" sldId="272"/>
            <ac:spMk id="2" creationId="{0DAA74F2-72CC-4949-BD02-1568BB678DF1}"/>
          </ac:spMkLst>
        </pc:spChg>
      </pc:sldChg>
      <pc:sldChg chg="addSp modSp add del">
        <pc:chgData name="" userId="0eba269e35b59b21" providerId="LiveId" clId="{FD5962DF-3127-E042-AEED-163CB170249A}" dt="2020-05-20T17:47:36.559" v="2577" actId="2696"/>
        <pc:sldMkLst>
          <pc:docMk/>
          <pc:sldMk cId="466565708" sldId="273"/>
        </pc:sldMkLst>
        <pc:spChg chg="add mod">
          <ac:chgData name="" userId="0eba269e35b59b21" providerId="LiveId" clId="{FD5962DF-3127-E042-AEED-163CB170249A}" dt="2020-05-20T14:43:30.454" v="409" actId="20577"/>
          <ac:spMkLst>
            <pc:docMk/>
            <pc:sldMk cId="466565708" sldId="273"/>
            <ac:spMk id="2" creationId="{50819FC0-4D1C-2A49-B80A-B8BAE2763BDF}"/>
          </ac:spMkLst>
        </pc:spChg>
      </pc:sldChg>
      <pc:sldChg chg="addSp modSp add del">
        <pc:chgData name="" userId="0eba269e35b59b21" providerId="LiveId" clId="{FD5962DF-3127-E042-AEED-163CB170249A}" dt="2020-05-20T17:47:36.962" v="2578" actId="2696"/>
        <pc:sldMkLst>
          <pc:docMk/>
          <pc:sldMk cId="2691611978" sldId="274"/>
        </pc:sldMkLst>
        <pc:spChg chg="add mod">
          <ac:chgData name="" userId="0eba269e35b59b21" providerId="LiveId" clId="{FD5962DF-3127-E042-AEED-163CB170249A}" dt="2020-05-20T14:43:53.274" v="433" actId="20577"/>
          <ac:spMkLst>
            <pc:docMk/>
            <pc:sldMk cId="2691611978" sldId="274"/>
            <ac:spMk id="2" creationId="{7BEF81F9-A7C5-E04F-BF3A-C0EBA70C6D0F}"/>
          </ac:spMkLst>
        </pc:spChg>
      </pc:sldChg>
      <pc:sldChg chg="addSp modSp add del">
        <pc:chgData name="" userId="0eba269e35b59b21" providerId="LiveId" clId="{FD5962DF-3127-E042-AEED-163CB170249A}" dt="2020-05-20T17:47:37.369" v="2579" actId="2696"/>
        <pc:sldMkLst>
          <pc:docMk/>
          <pc:sldMk cId="4009119580" sldId="275"/>
        </pc:sldMkLst>
        <pc:spChg chg="add mod">
          <ac:chgData name="" userId="0eba269e35b59b21" providerId="LiveId" clId="{FD5962DF-3127-E042-AEED-163CB170249A}" dt="2020-05-20T14:44:16.061" v="435"/>
          <ac:spMkLst>
            <pc:docMk/>
            <pc:sldMk cId="4009119580" sldId="275"/>
            <ac:spMk id="2" creationId="{1D40CDC6-347B-4C4F-9798-BD62D0820818}"/>
          </ac:spMkLst>
        </pc:spChg>
      </pc:sldChg>
      <pc:sldChg chg="addSp modSp add del">
        <pc:chgData name="" userId="0eba269e35b59b21" providerId="LiveId" clId="{FD5962DF-3127-E042-AEED-163CB170249A}" dt="2020-05-20T17:47:38.090" v="2581" actId="2696"/>
        <pc:sldMkLst>
          <pc:docMk/>
          <pc:sldMk cId="3092245960" sldId="276"/>
        </pc:sldMkLst>
        <pc:spChg chg="add mod">
          <ac:chgData name="" userId="0eba269e35b59b21" providerId="LiveId" clId="{FD5962DF-3127-E042-AEED-163CB170249A}" dt="2020-05-20T14:49:08.423" v="456" actId="20577"/>
          <ac:spMkLst>
            <pc:docMk/>
            <pc:sldMk cId="3092245960" sldId="276"/>
            <ac:spMk id="2" creationId="{4408EBD1-A7BB-A442-87AD-439952F78B2E}"/>
          </ac:spMkLst>
        </pc:spChg>
      </pc:sldChg>
      <pc:sldChg chg="addSp delSp modSp add del ord">
        <pc:chgData name="" userId="0eba269e35b59b21" providerId="LiveId" clId="{FD5962DF-3127-E042-AEED-163CB170249A}" dt="2020-05-20T19:32:46.535" v="3933" actId="20577"/>
        <pc:sldMkLst>
          <pc:docMk/>
          <pc:sldMk cId="1710413945" sldId="277"/>
        </pc:sldMkLst>
        <pc:spChg chg="mod">
          <ac:chgData name="" userId="0eba269e35b59b21" providerId="LiveId" clId="{FD5962DF-3127-E042-AEED-163CB170249A}" dt="2020-05-20T17:25:40.763" v="1810" actId="20577"/>
          <ac:spMkLst>
            <pc:docMk/>
            <pc:sldMk cId="1710413945" sldId="277"/>
            <ac:spMk id="2" creationId="{6242B809-35BA-6148-BDB1-DBF354CA6084}"/>
          </ac:spMkLst>
        </pc:spChg>
        <pc:spChg chg="del mod">
          <ac:chgData name="" userId="0eba269e35b59b21" providerId="LiveId" clId="{FD5962DF-3127-E042-AEED-163CB170249A}" dt="2020-05-20T16:05:33.759" v="1252" actId="478"/>
          <ac:spMkLst>
            <pc:docMk/>
            <pc:sldMk cId="1710413945" sldId="277"/>
            <ac:spMk id="3" creationId="{FEA644E2-9FF9-8645-9151-48B3DC37AB83}"/>
          </ac:spMkLst>
        </pc:spChg>
        <pc:spChg chg="del mod">
          <ac:chgData name="" userId="0eba269e35b59b21" providerId="LiveId" clId="{FD5962DF-3127-E042-AEED-163CB170249A}" dt="2020-05-20T16:10:23.538" v="1323" actId="478"/>
          <ac:spMkLst>
            <pc:docMk/>
            <pc:sldMk cId="1710413945" sldId="277"/>
            <ac:spMk id="4" creationId="{186FF0B2-6ADA-2F42-A91E-8EDBD1E0B553}"/>
          </ac:spMkLst>
        </pc:spChg>
        <pc:spChg chg="add mod">
          <ac:chgData name="" userId="0eba269e35b59b21" providerId="LiveId" clId="{FD5962DF-3127-E042-AEED-163CB170249A}" dt="2020-05-20T19:32:46.535" v="3933" actId="20577"/>
          <ac:spMkLst>
            <pc:docMk/>
            <pc:sldMk cId="1710413945" sldId="277"/>
            <ac:spMk id="6" creationId="{B9BD8B80-158C-F34E-AEE6-52EF002CBE71}"/>
          </ac:spMkLst>
        </pc:spChg>
        <pc:spChg chg="add del mod">
          <ac:chgData name="" userId="0eba269e35b59b21" providerId="LiveId" clId="{FD5962DF-3127-E042-AEED-163CB170249A}" dt="2020-05-20T18:13:11.121" v="2935" actId="478"/>
          <ac:spMkLst>
            <pc:docMk/>
            <pc:sldMk cId="1710413945" sldId="277"/>
            <ac:spMk id="7" creationId="{3DAC8A6A-5572-ED46-9AC9-6BACA28C1203}"/>
          </ac:spMkLst>
        </pc:spChg>
        <pc:picChg chg="add mod">
          <ac:chgData name="" userId="0eba269e35b59b21" providerId="LiveId" clId="{FD5962DF-3127-E042-AEED-163CB170249A}" dt="2020-05-20T18:13:29.719" v="2940" actId="1076"/>
          <ac:picMkLst>
            <pc:docMk/>
            <pc:sldMk cId="1710413945" sldId="277"/>
            <ac:picMk id="9" creationId="{6CA05D10-7980-2F4A-A121-443C638C8540}"/>
          </ac:picMkLst>
        </pc:picChg>
      </pc:sldChg>
      <pc:sldChg chg="modSp add del">
        <pc:chgData name="" userId="0eba269e35b59b21" providerId="LiveId" clId="{FD5962DF-3127-E042-AEED-163CB170249A}" dt="2020-05-20T14:58:12.302" v="543" actId="2696"/>
        <pc:sldMkLst>
          <pc:docMk/>
          <pc:sldMk cId="3945163347" sldId="278"/>
        </pc:sldMkLst>
        <pc:spChg chg="mod">
          <ac:chgData name="" userId="0eba269e35b59b21" providerId="LiveId" clId="{FD5962DF-3127-E042-AEED-163CB170249A}" dt="2020-05-20T14:53:28.873" v="501" actId="20577"/>
          <ac:spMkLst>
            <pc:docMk/>
            <pc:sldMk cId="3945163347" sldId="278"/>
            <ac:spMk id="3" creationId="{FEA644E2-9FF9-8645-9151-48B3DC37AB83}"/>
          </ac:spMkLst>
        </pc:spChg>
        <pc:spChg chg="mod">
          <ac:chgData name="" userId="0eba269e35b59b21" providerId="LiveId" clId="{FD5962DF-3127-E042-AEED-163CB170249A}" dt="2020-05-20T14:57:59.349" v="542" actId="27636"/>
          <ac:spMkLst>
            <pc:docMk/>
            <pc:sldMk cId="3945163347" sldId="278"/>
            <ac:spMk id="4" creationId="{186FF0B2-6ADA-2F42-A91E-8EDBD1E0B553}"/>
          </ac:spMkLst>
        </pc:spChg>
      </pc:sldChg>
      <pc:sldChg chg="modSp add del">
        <pc:chgData name="" userId="0eba269e35b59b21" providerId="LiveId" clId="{FD5962DF-3127-E042-AEED-163CB170249A}" dt="2020-05-20T15:07:47.813" v="695" actId="2696"/>
        <pc:sldMkLst>
          <pc:docMk/>
          <pc:sldMk cId="3006584325" sldId="279"/>
        </pc:sldMkLst>
        <pc:spChg chg="mod">
          <ac:chgData name="" userId="0eba269e35b59b21" providerId="LiveId" clId="{FD5962DF-3127-E042-AEED-163CB170249A}" dt="2020-05-20T14:52:26.151" v="495" actId="27636"/>
          <ac:spMkLst>
            <pc:docMk/>
            <pc:sldMk cId="3006584325" sldId="279"/>
            <ac:spMk id="3" creationId="{6F5E4E24-D71F-7A4A-9AC4-E6238C49C7F9}"/>
          </ac:spMkLst>
        </pc:spChg>
      </pc:sldChg>
      <pc:sldChg chg="add del">
        <pc:chgData name="" userId="0eba269e35b59b21" providerId="LiveId" clId="{FD5962DF-3127-E042-AEED-163CB170249A}" dt="2020-05-20T15:07:59.794" v="698" actId="2696"/>
        <pc:sldMkLst>
          <pc:docMk/>
          <pc:sldMk cId="2732796009" sldId="280"/>
        </pc:sldMkLst>
      </pc:sldChg>
      <pc:sldChg chg="add del">
        <pc:chgData name="" userId="0eba269e35b59b21" providerId="LiveId" clId="{FD5962DF-3127-E042-AEED-163CB170249A}" dt="2020-05-20T15:07:53.742" v="697" actId="2696"/>
        <pc:sldMkLst>
          <pc:docMk/>
          <pc:sldMk cId="595698252" sldId="281"/>
        </pc:sldMkLst>
      </pc:sldChg>
      <pc:sldChg chg="add del">
        <pc:chgData name="" userId="0eba269e35b59b21" providerId="LiveId" clId="{FD5962DF-3127-E042-AEED-163CB170249A}" dt="2020-05-20T17:48:16.628" v="2621" actId="2696"/>
        <pc:sldMkLst>
          <pc:docMk/>
          <pc:sldMk cId="57852718" sldId="282"/>
        </pc:sldMkLst>
      </pc:sldChg>
      <pc:sldChg chg="addSp delSp modSp add del">
        <pc:chgData name="" userId="0eba269e35b59b21" providerId="LiveId" clId="{FD5962DF-3127-E042-AEED-163CB170249A}" dt="2020-05-20T15:07:06.447" v="653" actId="2696"/>
        <pc:sldMkLst>
          <pc:docMk/>
          <pc:sldMk cId="1137932799" sldId="283"/>
        </pc:sldMkLst>
        <pc:spChg chg="mod">
          <ac:chgData name="" userId="0eba269e35b59b21" providerId="LiveId" clId="{FD5962DF-3127-E042-AEED-163CB170249A}" dt="2020-05-20T15:05:22.514" v="575" actId="14100"/>
          <ac:spMkLst>
            <pc:docMk/>
            <pc:sldMk cId="1137932799" sldId="283"/>
            <ac:spMk id="2" creationId="{6242B809-35BA-6148-BDB1-DBF354CA6084}"/>
          </ac:spMkLst>
        </pc:spChg>
        <pc:spChg chg="del">
          <ac:chgData name="" userId="0eba269e35b59b21" providerId="LiveId" clId="{FD5962DF-3127-E042-AEED-163CB170249A}" dt="2020-05-20T15:04:58.127" v="572" actId="478"/>
          <ac:spMkLst>
            <pc:docMk/>
            <pc:sldMk cId="1137932799" sldId="283"/>
            <ac:spMk id="3" creationId="{FEA644E2-9FF9-8645-9151-48B3DC37AB83}"/>
          </ac:spMkLst>
        </pc:spChg>
        <pc:spChg chg="add mod">
          <ac:chgData name="" userId="0eba269e35b59b21" providerId="LiveId" clId="{FD5962DF-3127-E042-AEED-163CB170249A}" dt="2020-05-20T15:04:58.127" v="572" actId="478"/>
          <ac:spMkLst>
            <pc:docMk/>
            <pc:sldMk cId="1137932799" sldId="283"/>
            <ac:spMk id="6" creationId="{22F63638-B001-4246-A510-2870EB44249B}"/>
          </ac:spMkLst>
        </pc:spChg>
      </pc:sldChg>
      <pc:sldChg chg="modSp add del">
        <pc:chgData name="" userId="0eba269e35b59b21" providerId="LiveId" clId="{FD5962DF-3127-E042-AEED-163CB170249A}" dt="2020-05-20T17:47:01.902" v="2563" actId="2696"/>
        <pc:sldMkLst>
          <pc:docMk/>
          <pc:sldMk cId="2650184147" sldId="284"/>
        </pc:sldMkLst>
        <pc:spChg chg="mod">
          <ac:chgData name="" userId="0eba269e35b59b21" providerId="LiveId" clId="{FD5962DF-3127-E042-AEED-163CB170249A}" dt="2020-05-20T15:06:40.927" v="631" actId="20577"/>
          <ac:spMkLst>
            <pc:docMk/>
            <pc:sldMk cId="2650184147" sldId="284"/>
            <ac:spMk id="2" creationId="{6242B809-35BA-6148-BDB1-DBF354CA6084}"/>
          </ac:spMkLst>
        </pc:spChg>
      </pc:sldChg>
      <pc:sldChg chg="modSp add del">
        <pc:chgData name="" userId="0eba269e35b59b21" providerId="LiveId" clId="{FD5962DF-3127-E042-AEED-163CB170249A}" dt="2020-05-20T17:47:06.684" v="2564" actId="2696"/>
        <pc:sldMkLst>
          <pc:docMk/>
          <pc:sldMk cId="4147243299" sldId="285"/>
        </pc:sldMkLst>
        <pc:spChg chg="mod">
          <ac:chgData name="" userId="0eba269e35b59b21" providerId="LiveId" clId="{FD5962DF-3127-E042-AEED-163CB170249A}" dt="2020-05-20T15:07:24.152" v="693" actId="20577"/>
          <ac:spMkLst>
            <pc:docMk/>
            <pc:sldMk cId="4147243299" sldId="285"/>
            <ac:spMk id="2" creationId="{6242B809-35BA-6148-BDB1-DBF354CA6084}"/>
          </ac:spMkLst>
        </pc:spChg>
      </pc:sldChg>
      <pc:sldChg chg="add del">
        <pc:chgData name="" userId="0eba269e35b59b21" providerId="LiveId" clId="{FD5962DF-3127-E042-AEED-163CB170249A}" dt="2020-05-20T15:07:50.133" v="696" actId="2696"/>
        <pc:sldMkLst>
          <pc:docMk/>
          <pc:sldMk cId="1265089948" sldId="286"/>
        </pc:sldMkLst>
      </pc:sldChg>
      <pc:sldChg chg="addSp delSp modSp add del ord">
        <pc:chgData name="" userId="0eba269e35b59b21" providerId="LiveId" clId="{FD5962DF-3127-E042-AEED-163CB170249A}" dt="2020-05-20T17:45:59.217" v="2562" actId="2696"/>
        <pc:sldMkLst>
          <pc:docMk/>
          <pc:sldMk cId="2035893293" sldId="286"/>
        </pc:sldMkLst>
        <pc:spChg chg="del mod">
          <ac:chgData name="" userId="0eba269e35b59b21" providerId="LiveId" clId="{FD5962DF-3127-E042-AEED-163CB170249A}" dt="2020-05-20T17:42:19.983" v="2439" actId="478"/>
          <ac:spMkLst>
            <pc:docMk/>
            <pc:sldMk cId="2035893293" sldId="286"/>
            <ac:spMk id="2" creationId="{6242B809-35BA-6148-BDB1-DBF354CA6084}"/>
          </ac:spMkLst>
        </pc:spChg>
        <pc:spChg chg="del">
          <ac:chgData name="" userId="0eba269e35b59b21" providerId="LiveId" clId="{FD5962DF-3127-E042-AEED-163CB170249A}" dt="2020-05-20T17:40:11.327" v="2377" actId="478"/>
          <ac:spMkLst>
            <pc:docMk/>
            <pc:sldMk cId="2035893293" sldId="286"/>
            <ac:spMk id="3" creationId="{FEA644E2-9FF9-8645-9151-48B3DC37AB83}"/>
          </ac:spMkLst>
        </pc:spChg>
        <pc:spChg chg="add del mod">
          <ac:chgData name="" userId="0eba269e35b59b21" providerId="LiveId" clId="{FD5962DF-3127-E042-AEED-163CB170249A}" dt="2020-05-20T17:43:34.772" v="2506" actId="478"/>
          <ac:spMkLst>
            <pc:docMk/>
            <pc:sldMk cId="2035893293" sldId="286"/>
            <ac:spMk id="6" creationId="{B138F4C2-20EB-A744-B5AC-1AC7F2EF7478}"/>
          </ac:spMkLst>
        </pc:spChg>
        <pc:spChg chg="add del mod">
          <ac:chgData name="" userId="0eba269e35b59b21" providerId="LiveId" clId="{FD5962DF-3127-E042-AEED-163CB170249A}" dt="2020-05-20T17:42:26.336" v="2441" actId="478"/>
          <ac:spMkLst>
            <pc:docMk/>
            <pc:sldMk cId="2035893293" sldId="286"/>
            <ac:spMk id="8" creationId="{64988BC6-03EB-9445-A4E4-8E4C731FE240}"/>
          </ac:spMkLst>
        </pc:spChg>
        <pc:spChg chg="add mod">
          <ac:chgData name="" userId="0eba269e35b59b21" providerId="LiveId" clId="{FD5962DF-3127-E042-AEED-163CB170249A}" dt="2020-05-20T17:42:48.671" v="2473"/>
          <ac:spMkLst>
            <pc:docMk/>
            <pc:sldMk cId="2035893293" sldId="286"/>
            <ac:spMk id="9" creationId="{095DD2F7-C203-C345-9F2D-612B8A11BEF3}"/>
          </ac:spMkLst>
        </pc:spChg>
      </pc:sldChg>
      <pc:sldChg chg="addSp delSp modSp add del mod modClrScheme chgLayout">
        <pc:chgData name="" userId="0eba269e35b59b21" providerId="LiveId" clId="{FD5962DF-3127-E042-AEED-163CB170249A}" dt="2020-05-20T15:56:40.175" v="1180" actId="2696"/>
        <pc:sldMkLst>
          <pc:docMk/>
          <pc:sldMk cId="3949478471" sldId="287"/>
        </pc:sldMkLst>
        <pc:spChg chg="del">
          <ac:chgData name="" userId="0eba269e35b59b21" providerId="LiveId" clId="{FD5962DF-3127-E042-AEED-163CB170249A}" dt="2020-05-20T15:16:31.079" v="744" actId="700"/>
          <ac:spMkLst>
            <pc:docMk/>
            <pc:sldMk cId="3949478471" sldId="287"/>
            <ac:spMk id="2" creationId="{E2A6F057-E14D-264D-B0DE-21AA7EC843CB}"/>
          </ac:spMkLst>
        </pc:spChg>
        <pc:spChg chg="del">
          <ac:chgData name="" userId="0eba269e35b59b21" providerId="LiveId" clId="{FD5962DF-3127-E042-AEED-163CB170249A}" dt="2020-05-20T15:16:31.079" v="744" actId="700"/>
          <ac:spMkLst>
            <pc:docMk/>
            <pc:sldMk cId="3949478471" sldId="287"/>
            <ac:spMk id="3" creationId="{93E85537-BCC0-BC44-A5EC-44A17BA63CDD}"/>
          </ac:spMkLst>
        </pc:spChg>
        <pc:spChg chg="add mod">
          <ac:chgData name="" userId="0eba269e35b59b21" providerId="LiveId" clId="{FD5962DF-3127-E042-AEED-163CB170249A}" dt="2020-05-20T15:17:02.758" v="745" actId="11529"/>
          <ac:spMkLst>
            <pc:docMk/>
            <pc:sldMk cId="3949478471" sldId="287"/>
            <ac:spMk id="4" creationId="{13581699-25F2-6243-BFFC-6A462F5C57D5}"/>
          </ac:spMkLst>
        </pc:spChg>
        <pc:spChg chg="add mod">
          <ac:chgData name="" userId="0eba269e35b59b21" providerId="LiveId" clId="{FD5962DF-3127-E042-AEED-163CB170249A}" dt="2020-05-20T15:17:14.492" v="747" actId="1076"/>
          <ac:spMkLst>
            <pc:docMk/>
            <pc:sldMk cId="3949478471" sldId="287"/>
            <ac:spMk id="5" creationId="{0FBA3B34-BB1D-CB4F-827F-632BD686DEFB}"/>
          </ac:spMkLst>
        </pc:spChg>
      </pc:sldChg>
      <pc:sldChg chg="addSp delSp modSp add del">
        <pc:chgData name="" userId="0eba269e35b59b21" providerId="LiveId" clId="{FD5962DF-3127-E042-AEED-163CB170249A}" dt="2020-05-20T15:51:09.003" v="1060" actId="2696"/>
        <pc:sldMkLst>
          <pc:docMk/>
          <pc:sldMk cId="138937247" sldId="288"/>
        </pc:sldMkLst>
        <pc:spChg chg="add del mod topLvl">
          <ac:chgData name="" userId="0eba269e35b59b21" providerId="LiveId" clId="{FD5962DF-3127-E042-AEED-163CB170249A}" dt="2020-05-20T15:42:30.877" v="823"/>
          <ac:spMkLst>
            <pc:docMk/>
            <pc:sldMk cId="138937247" sldId="288"/>
            <ac:spMk id="4" creationId="{1FE1C70C-F912-C34F-83A6-3786F834B07E}"/>
          </ac:spMkLst>
        </pc:spChg>
        <pc:spChg chg="add del mod topLvl">
          <ac:chgData name="" userId="0eba269e35b59b21" providerId="LiveId" clId="{FD5962DF-3127-E042-AEED-163CB170249A}" dt="2020-05-20T15:42:30.877" v="823"/>
          <ac:spMkLst>
            <pc:docMk/>
            <pc:sldMk cId="138937247" sldId="288"/>
            <ac:spMk id="5" creationId="{E4E977CF-0C6D-D84B-B982-AE250350A57B}"/>
          </ac:spMkLst>
        </pc:spChg>
        <pc:spChg chg="mod">
          <ac:chgData name="" userId="0eba269e35b59b21" providerId="LiveId" clId="{FD5962DF-3127-E042-AEED-163CB170249A}" dt="2020-05-20T15:42:00.006" v="819"/>
          <ac:spMkLst>
            <pc:docMk/>
            <pc:sldMk cId="138937247" sldId="288"/>
            <ac:spMk id="6" creationId="{E878CD21-1C72-FF41-88FE-2BE3B6FBEC49}"/>
          </ac:spMkLst>
        </pc:spChg>
        <pc:spChg chg="mod">
          <ac:chgData name="" userId="0eba269e35b59b21" providerId="LiveId" clId="{FD5962DF-3127-E042-AEED-163CB170249A}" dt="2020-05-20T15:42:00.006" v="819"/>
          <ac:spMkLst>
            <pc:docMk/>
            <pc:sldMk cId="138937247" sldId="288"/>
            <ac:spMk id="7" creationId="{972E3A2C-3115-CE4D-A3EF-B03049BDC2C2}"/>
          </ac:spMkLst>
        </pc:spChg>
        <pc:spChg chg="mod">
          <ac:chgData name="" userId="0eba269e35b59b21" providerId="LiveId" clId="{FD5962DF-3127-E042-AEED-163CB170249A}" dt="2020-05-20T15:42:00.006" v="819"/>
          <ac:spMkLst>
            <pc:docMk/>
            <pc:sldMk cId="138937247" sldId="288"/>
            <ac:spMk id="8" creationId="{68BEF842-360E-A744-8EC2-A77153DAC761}"/>
          </ac:spMkLst>
        </pc:spChg>
        <pc:spChg chg="mod">
          <ac:chgData name="" userId="0eba269e35b59b21" providerId="LiveId" clId="{FD5962DF-3127-E042-AEED-163CB170249A}" dt="2020-05-20T15:42:22.919" v="822"/>
          <ac:spMkLst>
            <pc:docMk/>
            <pc:sldMk cId="138937247" sldId="288"/>
            <ac:spMk id="9" creationId="{D26EDD00-2F03-8C40-A36C-106418047520}"/>
          </ac:spMkLst>
        </pc:spChg>
        <pc:spChg chg="mod">
          <ac:chgData name="" userId="0eba269e35b59b21" providerId="LiveId" clId="{FD5962DF-3127-E042-AEED-163CB170249A}" dt="2020-05-20T15:44:35.776" v="902" actId="1037"/>
          <ac:spMkLst>
            <pc:docMk/>
            <pc:sldMk cId="138937247" sldId="288"/>
            <ac:spMk id="10" creationId="{4AEBECDC-FE37-4A40-B4C2-9DFAAE83C45E}"/>
          </ac:spMkLst>
        </pc:spChg>
        <pc:spChg chg="mod">
          <ac:chgData name="" userId="0eba269e35b59b21" providerId="LiveId" clId="{FD5962DF-3127-E042-AEED-163CB170249A}" dt="2020-05-20T15:44:38.134" v="905" actId="1038"/>
          <ac:spMkLst>
            <pc:docMk/>
            <pc:sldMk cId="138937247" sldId="288"/>
            <ac:spMk id="11" creationId="{5694949D-48C1-6D4D-8202-4352F7081AD4}"/>
          </ac:spMkLst>
        </pc:spChg>
        <pc:spChg chg="mod">
          <ac:chgData name="" userId="0eba269e35b59b21" providerId="LiveId" clId="{FD5962DF-3127-E042-AEED-163CB170249A}" dt="2020-05-20T15:45:34.132" v="960" actId="1037"/>
          <ac:spMkLst>
            <pc:docMk/>
            <pc:sldMk cId="138937247" sldId="288"/>
            <ac:spMk id="12" creationId="{D0B7BD84-FDDF-0548-9D4E-A6A56C6999F3}"/>
          </ac:spMkLst>
        </pc:spChg>
        <pc:grpChg chg="del mod">
          <ac:chgData name="" userId="0eba269e35b59b21" providerId="LiveId" clId="{FD5962DF-3127-E042-AEED-163CB170249A}" dt="2020-05-20T15:41:48.071" v="817" actId="165"/>
          <ac:grpSpMkLst>
            <pc:docMk/>
            <pc:sldMk cId="138937247" sldId="288"/>
            <ac:grpSpMk id="3" creationId="{F22BBC17-CC1E-7B41-9493-44F5AA6AC3C4}"/>
          </ac:grpSpMkLst>
        </pc:grpChg>
        <pc:graphicFrameChg chg="add del mod modGraphic">
          <ac:chgData name="" userId="0eba269e35b59b21" providerId="LiveId" clId="{FD5962DF-3127-E042-AEED-163CB170249A}" dt="2020-05-20T15:41:38.868" v="816" actId="18245"/>
          <ac:graphicFrameMkLst>
            <pc:docMk/>
            <pc:sldMk cId="138937247" sldId="288"/>
            <ac:graphicFrameMk id="2" creationId="{85801B15-92B3-664D-9C2B-E4509FC059D8}"/>
          </ac:graphicFrameMkLst>
        </pc:graphicFrameChg>
      </pc:sldChg>
      <pc:sldChg chg="addSp delSp modSp add del">
        <pc:chgData name="" userId="0eba269e35b59b21" providerId="LiveId" clId="{FD5962DF-3127-E042-AEED-163CB170249A}" dt="2020-05-20T15:51:13.281" v="1061" actId="2696"/>
        <pc:sldMkLst>
          <pc:docMk/>
          <pc:sldMk cId="1439479705" sldId="289"/>
        </pc:sldMkLst>
        <pc:spChg chg="add del mod topLvl">
          <ac:chgData name="" userId="0eba269e35b59b21" providerId="LiveId" clId="{FD5962DF-3127-E042-AEED-163CB170249A}" dt="2020-05-20T15:40:08.912" v="804"/>
          <ac:spMkLst>
            <pc:docMk/>
            <pc:sldMk cId="1439479705" sldId="289"/>
            <ac:spMk id="4" creationId="{5EB36B81-0D75-CE43-924B-FDF964B45496}"/>
          </ac:spMkLst>
        </pc:spChg>
        <pc:spChg chg="add del mod topLvl">
          <ac:chgData name="" userId="0eba269e35b59b21" providerId="LiveId" clId="{FD5962DF-3127-E042-AEED-163CB170249A}" dt="2020-05-20T15:40:08.912" v="804"/>
          <ac:spMkLst>
            <pc:docMk/>
            <pc:sldMk cId="1439479705" sldId="289"/>
            <ac:spMk id="5" creationId="{006A2838-D5D7-3249-A03B-A468BBB58FEB}"/>
          </ac:spMkLst>
        </pc:spChg>
        <pc:spChg chg="mod">
          <ac:chgData name="" userId="0eba269e35b59b21" providerId="LiveId" clId="{FD5962DF-3127-E042-AEED-163CB170249A}" dt="2020-05-20T15:40:05.406" v="803"/>
          <ac:spMkLst>
            <pc:docMk/>
            <pc:sldMk cId="1439479705" sldId="289"/>
            <ac:spMk id="6" creationId="{9F6E8AB0-8610-674F-9558-2D77323313E7}"/>
          </ac:spMkLst>
        </pc:spChg>
        <pc:spChg chg="add del mod">
          <ac:chgData name="" userId="0eba269e35b59b21" providerId="LiveId" clId="{FD5962DF-3127-E042-AEED-163CB170249A}" dt="2020-05-20T15:41:02.766" v="813"/>
          <ac:spMkLst>
            <pc:docMk/>
            <pc:sldMk cId="1439479705" sldId="289"/>
            <ac:spMk id="7" creationId="{425037C7-3865-8F41-85D4-3718B38B4A1A}"/>
          </ac:spMkLst>
        </pc:spChg>
        <pc:spChg chg="add del mod">
          <ac:chgData name="" userId="0eba269e35b59b21" providerId="LiveId" clId="{FD5962DF-3127-E042-AEED-163CB170249A}" dt="2020-05-20T15:41:02.766" v="813"/>
          <ac:spMkLst>
            <pc:docMk/>
            <pc:sldMk cId="1439479705" sldId="289"/>
            <ac:spMk id="8" creationId="{A6C5DA46-EA84-9949-81C3-03F953DC888C}"/>
          </ac:spMkLst>
        </pc:spChg>
        <pc:spChg chg="add del mod">
          <ac:chgData name="" userId="0eba269e35b59b21" providerId="LiveId" clId="{FD5962DF-3127-E042-AEED-163CB170249A}" dt="2020-05-20T15:41:09.931" v="814" actId="207"/>
          <ac:spMkLst>
            <pc:docMk/>
            <pc:sldMk cId="1439479705" sldId="289"/>
            <ac:spMk id="9" creationId="{6A05899A-D78B-9F44-B550-105C39B13134}"/>
          </ac:spMkLst>
        </pc:spChg>
        <pc:spChg chg="mod">
          <ac:chgData name="" userId="0eba269e35b59b21" providerId="LiveId" clId="{FD5962DF-3127-E042-AEED-163CB170249A}" dt="2020-05-20T15:40:54.908" v="811"/>
          <ac:spMkLst>
            <pc:docMk/>
            <pc:sldMk cId="1439479705" sldId="289"/>
            <ac:spMk id="10" creationId="{B21D515E-A87C-7B47-9A04-DAA96AB71D99}"/>
          </ac:spMkLst>
        </pc:spChg>
        <pc:spChg chg="add del">
          <ac:chgData name="" userId="0eba269e35b59b21" providerId="LiveId" clId="{FD5962DF-3127-E042-AEED-163CB170249A}" dt="2020-05-20T15:41:02.766" v="813"/>
          <ac:spMkLst>
            <pc:docMk/>
            <pc:sldMk cId="1439479705" sldId="289"/>
            <ac:spMk id="11" creationId="{D96A3B51-E431-F946-BE57-5532DB0A9318}"/>
          </ac:spMkLst>
        </pc:spChg>
        <pc:grpChg chg="del mod">
          <ac:chgData name="" userId="0eba269e35b59b21" providerId="LiveId" clId="{FD5962DF-3127-E042-AEED-163CB170249A}" dt="2020-05-20T15:38:15.308" v="799" actId="165"/>
          <ac:grpSpMkLst>
            <pc:docMk/>
            <pc:sldMk cId="1439479705" sldId="289"/>
            <ac:grpSpMk id="3" creationId="{B83D01E0-406B-734C-AEC6-45530987D588}"/>
          </ac:grpSpMkLst>
        </pc:grpChg>
        <pc:graphicFrameChg chg="add del mod modGraphic">
          <ac:chgData name="" userId="0eba269e35b59b21" providerId="LiveId" clId="{FD5962DF-3127-E042-AEED-163CB170249A}" dt="2020-05-20T15:35:16.847" v="798" actId="18245"/>
          <ac:graphicFrameMkLst>
            <pc:docMk/>
            <pc:sldMk cId="1439479705" sldId="289"/>
            <ac:graphicFrameMk id="2" creationId="{48FA6B9B-2731-9341-A453-75B4027E5F64}"/>
          </ac:graphicFrameMkLst>
        </pc:graphicFrameChg>
      </pc:sldChg>
      <pc:sldChg chg="addSp delSp modSp add del ord">
        <pc:chgData name="" userId="0eba269e35b59b21" providerId="LiveId" clId="{FD5962DF-3127-E042-AEED-163CB170249A}" dt="2020-05-20T16:03:28.129" v="1225" actId="2696"/>
        <pc:sldMkLst>
          <pc:docMk/>
          <pc:sldMk cId="1230422336" sldId="290"/>
        </pc:sldMkLst>
        <pc:spChg chg="add mod">
          <ac:chgData name="" userId="0eba269e35b59b21" providerId="LiveId" clId="{FD5962DF-3127-E042-AEED-163CB170249A}" dt="2020-05-20T15:55:25.506" v="1171" actId="1037"/>
          <ac:spMkLst>
            <pc:docMk/>
            <pc:sldMk cId="1230422336" sldId="290"/>
            <ac:spMk id="2" creationId="{42A5BD46-2911-DC48-A315-CDC5D6C75DCA}"/>
          </ac:spMkLst>
        </pc:spChg>
        <pc:spChg chg="add mod">
          <ac:chgData name="" userId="0eba269e35b59b21" providerId="LiveId" clId="{FD5962DF-3127-E042-AEED-163CB170249A}" dt="2020-05-20T15:58:06.766" v="1197" actId="1038"/>
          <ac:spMkLst>
            <pc:docMk/>
            <pc:sldMk cId="1230422336" sldId="290"/>
            <ac:spMk id="6" creationId="{99C3B9CD-D330-AE44-B6BD-D7308D388312}"/>
          </ac:spMkLst>
        </pc:spChg>
        <pc:spChg chg="add mod">
          <ac:chgData name="" userId="0eba269e35b59b21" providerId="LiveId" clId="{FD5962DF-3127-E042-AEED-163CB170249A}" dt="2020-05-20T15:57:10.708" v="1181" actId="255"/>
          <ac:spMkLst>
            <pc:docMk/>
            <pc:sldMk cId="1230422336" sldId="290"/>
            <ac:spMk id="7" creationId="{361A4A47-8256-6447-A9DA-46ADC398626A}"/>
          </ac:spMkLst>
        </pc:spChg>
        <pc:spChg chg="add mod">
          <ac:chgData name="" userId="0eba269e35b59b21" providerId="LiveId" clId="{FD5962DF-3127-E042-AEED-163CB170249A}" dt="2020-05-20T15:58:11.941" v="1199" actId="1037"/>
          <ac:spMkLst>
            <pc:docMk/>
            <pc:sldMk cId="1230422336" sldId="290"/>
            <ac:spMk id="9" creationId="{850905F7-361D-4A43-A3A7-B49648F0F901}"/>
          </ac:spMkLst>
        </pc:spChg>
        <pc:spChg chg="mod">
          <ac:chgData name="" userId="0eba269e35b59b21" providerId="LiveId" clId="{FD5962DF-3127-E042-AEED-163CB170249A}" dt="2020-05-20T15:47:04.525" v="973" actId="207"/>
          <ac:spMkLst>
            <pc:docMk/>
            <pc:sldMk cId="1230422336" sldId="290"/>
            <ac:spMk id="12" creationId="{D0B7BD84-FDDF-0548-9D4E-A6A56C6999F3}"/>
          </ac:spMkLst>
        </pc:spChg>
        <pc:spChg chg="add mod">
          <ac:chgData name="" userId="0eba269e35b59b21" providerId="LiveId" clId="{FD5962DF-3127-E042-AEED-163CB170249A}" dt="2020-05-20T15:57:59.161" v="1188" actId="1038"/>
          <ac:spMkLst>
            <pc:docMk/>
            <pc:sldMk cId="1230422336" sldId="290"/>
            <ac:spMk id="13" creationId="{E5C558DD-959E-D244-8593-E3705377585C}"/>
          </ac:spMkLst>
        </pc:spChg>
        <pc:cxnChg chg="add del mod">
          <ac:chgData name="" userId="0eba269e35b59b21" providerId="LiveId" clId="{FD5962DF-3127-E042-AEED-163CB170249A}" dt="2020-05-20T15:54:42.474" v="1127" actId="478"/>
          <ac:cxnSpMkLst>
            <pc:docMk/>
            <pc:sldMk cId="1230422336" sldId="290"/>
            <ac:cxnSpMk id="4" creationId="{569F2EF9-B41E-E348-B04F-99CB57FF9934}"/>
          </ac:cxnSpMkLst>
        </pc:cxnChg>
      </pc:sldChg>
      <pc:sldChg chg="modSp add">
        <pc:chgData name="" userId="0eba269e35b59b21" providerId="LiveId" clId="{FD5962DF-3127-E042-AEED-163CB170249A}" dt="2020-05-20T16:03:12.589" v="1224" actId="1076"/>
        <pc:sldMkLst>
          <pc:docMk/>
          <pc:sldMk cId="3413435934" sldId="291"/>
        </pc:sldMkLst>
        <pc:spChg chg="mod">
          <ac:chgData name="" userId="0eba269e35b59b21" providerId="LiveId" clId="{FD5962DF-3127-E042-AEED-163CB170249A}" dt="2020-05-20T16:03:12.589" v="1224" actId="1076"/>
          <ac:spMkLst>
            <pc:docMk/>
            <pc:sldMk cId="3413435934" sldId="291"/>
            <ac:spMk id="2" creationId="{42A5BD46-2911-DC48-A315-CDC5D6C75DCA}"/>
          </ac:spMkLst>
        </pc:spChg>
        <pc:spChg chg="mod">
          <ac:chgData name="" userId="0eba269e35b59b21" providerId="LiveId" clId="{FD5962DF-3127-E042-AEED-163CB170249A}" dt="2020-05-20T16:03:05.176" v="1223" actId="1076"/>
          <ac:spMkLst>
            <pc:docMk/>
            <pc:sldMk cId="3413435934" sldId="291"/>
            <ac:spMk id="6" creationId="{99C3B9CD-D330-AE44-B6BD-D7308D388312}"/>
          </ac:spMkLst>
        </pc:spChg>
      </pc:sldChg>
      <pc:sldChg chg="addSp delSp modSp add del">
        <pc:chgData name="" userId="0eba269e35b59b21" providerId="LiveId" clId="{FD5962DF-3127-E042-AEED-163CB170249A}" dt="2020-05-20T16:14:45.410" v="1486" actId="2696"/>
        <pc:sldMkLst>
          <pc:docMk/>
          <pc:sldMk cId="678522837" sldId="292"/>
        </pc:sldMkLst>
        <pc:spChg chg="add del mod">
          <ac:chgData name="" userId="0eba269e35b59b21" providerId="LiveId" clId="{FD5962DF-3127-E042-AEED-163CB170249A}" dt="2020-05-20T16:10:08.125" v="1321" actId="478"/>
          <ac:spMkLst>
            <pc:docMk/>
            <pc:sldMk cId="678522837" sldId="292"/>
            <ac:spMk id="5" creationId="{68B7D297-EBC8-7441-B19F-73882E18E191}"/>
          </ac:spMkLst>
        </pc:spChg>
        <pc:spChg chg="del">
          <ac:chgData name="" userId="0eba269e35b59b21" providerId="LiveId" clId="{FD5962DF-3127-E042-AEED-163CB170249A}" dt="2020-05-20T16:10:04.595" v="1320" actId="478"/>
          <ac:spMkLst>
            <pc:docMk/>
            <pc:sldMk cId="678522837" sldId="292"/>
            <ac:spMk id="6" creationId="{B9BD8B80-158C-F34E-AEE6-52EF002CBE71}"/>
          </ac:spMkLst>
        </pc:spChg>
      </pc:sldChg>
      <pc:sldChg chg="add del">
        <pc:chgData name="" userId="0eba269e35b59b21" providerId="LiveId" clId="{FD5962DF-3127-E042-AEED-163CB170249A}" dt="2020-05-20T16:03:30.331" v="1226" actId="2696"/>
        <pc:sldMkLst>
          <pc:docMk/>
          <pc:sldMk cId="4071212681" sldId="292"/>
        </pc:sldMkLst>
      </pc:sldChg>
      <pc:sldChg chg="add del">
        <pc:chgData name="" userId="0eba269e35b59b21" providerId="LiveId" clId="{FD5962DF-3127-E042-AEED-163CB170249A}" dt="2020-05-20T16:03:31.420" v="1227" actId="2696"/>
        <pc:sldMkLst>
          <pc:docMk/>
          <pc:sldMk cId="1558791807" sldId="293"/>
        </pc:sldMkLst>
      </pc:sldChg>
      <pc:sldChg chg="addSp delSp modSp add del">
        <pc:chgData name="" userId="0eba269e35b59b21" providerId="LiveId" clId="{FD5962DF-3127-E042-AEED-163CB170249A}" dt="2020-05-20T19:09:52.847" v="3249" actId="2696"/>
        <pc:sldMkLst>
          <pc:docMk/>
          <pc:sldMk cId="3383352792" sldId="293"/>
        </pc:sldMkLst>
        <pc:spChg chg="mod">
          <ac:chgData name="" userId="0eba269e35b59b21" providerId="LiveId" clId="{FD5962DF-3127-E042-AEED-163CB170249A}" dt="2020-05-20T17:25:07.644" v="1791" actId="20577"/>
          <ac:spMkLst>
            <pc:docMk/>
            <pc:sldMk cId="3383352792" sldId="293"/>
            <ac:spMk id="2" creationId="{6242B809-35BA-6148-BDB1-DBF354CA6084}"/>
          </ac:spMkLst>
        </pc:spChg>
        <pc:spChg chg="add mod">
          <ac:chgData name="" userId="0eba269e35b59b21" providerId="LiveId" clId="{FD5962DF-3127-E042-AEED-163CB170249A}" dt="2020-05-20T19:08:38.081" v="3232" actId="20577"/>
          <ac:spMkLst>
            <pc:docMk/>
            <pc:sldMk cId="3383352792" sldId="293"/>
            <ac:spMk id="4" creationId="{22E7C05C-6652-1C45-87B5-9B82E49582DD}"/>
          </ac:spMkLst>
        </pc:spChg>
        <pc:spChg chg="del mod">
          <ac:chgData name="" userId="0eba269e35b59b21" providerId="LiveId" clId="{FD5962DF-3127-E042-AEED-163CB170249A}" dt="2020-05-20T18:04:31.662" v="2817" actId="478"/>
          <ac:spMkLst>
            <pc:docMk/>
            <pc:sldMk cId="3383352792" sldId="293"/>
            <ac:spMk id="6" creationId="{B9BD8B80-158C-F34E-AEE6-52EF002CBE71}"/>
          </ac:spMkLst>
        </pc:spChg>
        <pc:spChg chg="add del mod">
          <ac:chgData name="" userId="0eba269e35b59b21" providerId="LiveId" clId="{FD5962DF-3127-E042-AEED-163CB170249A}" dt="2020-05-20T18:04:36.688" v="2818" actId="478"/>
          <ac:spMkLst>
            <pc:docMk/>
            <pc:sldMk cId="3383352792" sldId="293"/>
            <ac:spMk id="8" creationId="{329607F7-3A30-BC4E-A88C-12311E27BEA3}"/>
          </ac:spMkLst>
        </pc:spChg>
        <pc:picChg chg="add del mod">
          <ac:chgData name="" userId="0eba269e35b59b21" providerId="LiveId" clId="{FD5962DF-3127-E042-AEED-163CB170249A}" dt="2020-05-20T19:03:35.259" v="3090" actId="478"/>
          <ac:picMkLst>
            <pc:docMk/>
            <pc:sldMk cId="3383352792" sldId="293"/>
            <ac:picMk id="5" creationId="{C009536D-1F99-5340-902D-27823C3397D9}"/>
          </ac:picMkLst>
        </pc:picChg>
      </pc:sldChg>
      <pc:sldChg chg="delSp modSp add del ord">
        <pc:chgData name="" userId="0eba269e35b59b21" providerId="LiveId" clId="{FD5962DF-3127-E042-AEED-163CB170249A}" dt="2020-05-20T19:22:23.793" v="3397" actId="2696"/>
        <pc:sldMkLst>
          <pc:docMk/>
          <pc:sldMk cId="1969542533" sldId="294"/>
        </pc:sldMkLst>
        <pc:spChg chg="mod">
          <ac:chgData name="" userId="0eba269e35b59b21" providerId="LiveId" clId="{FD5962DF-3127-E042-AEED-163CB170249A}" dt="2020-05-20T17:31:09.348" v="2036" actId="20577"/>
          <ac:spMkLst>
            <pc:docMk/>
            <pc:sldMk cId="1969542533" sldId="294"/>
            <ac:spMk id="2" creationId="{6242B809-35BA-6148-BDB1-DBF354CA6084}"/>
          </ac:spMkLst>
        </pc:spChg>
        <pc:spChg chg="mod">
          <ac:chgData name="" userId="0eba269e35b59b21" providerId="LiveId" clId="{FD5962DF-3127-E042-AEED-163CB170249A}" dt="2020-05-20T17:30:12.783" v="2018" actId="20577"/>
          <ac:spMkLst>
            <pc:docMk/>
            <pc:sldMk cId="1969542533" sldId="294"/>
            <ac:spMk id="6" creationId="{B9BD8B80-158C-F34E-AEE6-52EF002CBE71}"/>
          </ac:spMkLst>
        </pc:spChg>
        <pc:spChg chg="del mod">
          <ac:chgData name="" userId="0eba269e35b59b21" providerId="LiveId" clId="{FD5962DF-3127-E042-AEED-163CB170249A}" dt="2020-05-20T19:17:13.370" v="3331" actId="478"/>
          <ac:spMkLst>
            <pc:docMk/>
            <pc:sldMk cId="1969542533" sldId="294"/>
            <ac:spMk id="7" creationId="{3DAC8A6A-5572-ED46-9AC9-6BACA28C1203}"/>
          </ac:spMkLst>
        </pc:spChg>
      </pc:sldChg>
      <pc:sldChg chg="modSp add del ord">
        <pc:chgData name="" userId="0eba269e35b59b21" providerId="LiveId" clId="{FD5962DF-3127-E042-AEED-163CB170249A}" dt="2020-05-20T17:39:30.186" v="2376" actId="2696"/>
        <pc:sldMkLst>
          <pc:docMk/>
          <pc:sldMk cId="3159001962" sldId="295"/>
        </pc:sldMkLst>
        <pc:spChg chg="mod">
          <ac:chgData name="" userId="0eba269e35b59b21" providerId="LiveId" clId="{FD5962DF-3127-E042-AEED-163CB170249A}" dt="2020-05-20T17:35:20.092" v="2196" actId="14100"/>
          <ac:spMkLst>
            <pc:docMk/>
            <pc:sldMk cId="3159001962" sldId="295"/>
            <ac:spMk id="2" creationId="{6242B809-35BA-6148-BDB1-DBF354CA6084}"/>
          </ac:spMkLst>
        </pc:spChg>
        <pc:spChg chg="mod">
          <ac:chgData name="" userId="0eba269e35b59b21" providerId="LiveId" clId="{FD5962DF-3127-E042-AEED-163CB170249A}" dt="2020-05-20T17:33:34.780" v="2135" actId="20577"/>
          <ac:spMkLst>
            <pc:docMk/>
            <pc:sldMk cId="3159001962" sldId="295"/>
            <ac:spMk id="3" creationId="{FEA644E2-9FF9-8645-9151-48B3DC37AB83}"/>
          </ac:spMkLst>
        </pc:spChg>
      </pc:sldChg>
      <pc:sldChg chg="modSp add del ord">
        <pc:chgData name="" userId="0eba269e35b59b21" providerId="LiveId" clId="{FD5962DF-3127-E042-AEED-163CB170249A}" dt="2020-05-20T19:39:58.733" v="4046" actId="207"/>
        <pc:sldMkLst>
          <pc:docMk/>
          <pc:sldMk cId="91608529" sldId="296"/>
        </pc:sldMkLst>
        <pc:spChg chg="mod">
          <ac:chgData name="" userId="0eba269e35b59b21" providerId="LiveId" clId="{FD5962DF-3127-E042-AEED-163CB170249A}" dt="2020-05-20T17:41:57.907" v="2438" actId="20577"/>
          <ac:spMkLst>
            <pc:docMk/>
            <pc:sldMk cId="91608529" sldId="296"/>
            <ac:spMk id="2" creationId="{6242B809-35BA-6148-BDB1-DBF354CA6084}"/>
          </ac:spMkLst>
        </pc:spChg>
        <pc:spChg chg="mod">
          <ac:chgData name="" userId="0eba269e35b59b21" providerId="LiveId" clId="{FD5962DF-3127-E042-AEED-163CB170249A}" dt="2020-05-20T17:45:08.349" v="2561" actId="20577"/>
          <ac:spMkLst>
            <pc:docMk/>
            <pc:sldMk cId="91608529" sldId="296"/>
            <ac:spMk id="6" creationId="{B9BD8B80-158C-F34E-AEE6-52EF002CBE71}"/>
          </ac:spMkLst>
        </pc:spChg>
        <pc:spChg chg="mod">
          <ac:chgData name="" userId="0eba269e35b59b21" providerId="LiveId" clId="{FD5962DF-3127-E042-AEED-163CB170249A}" dt="2020-05-20T19:39:58.733" v="4046" actId="207"/>
          <ac:spMkLst>
            <pc:docMk/>
            <pc:sldMk cId="91608529" sldId="296"/>
            <ac:spMk id="7" creationId="{3DAC8A6A-5572-ED46-9AC9-6BACA28C1203}"/>
          </ac:spMkLst>
        </pc:spChg>
      </pc:sldChg>
      <pc:sldChg chg="addSp delSp modSp add del">
        <pc:chgData name="" userId="0eba269e35b59b21" providerId="LiveId" clId="{FD5962DF-3127-E042-AEED-163CB170249A}" dt="2020-05-20T19:41:58.274" v="4180" actId="27636"/>
        <pc:sldMkLst>
          <pc:docMk/>
          <pc:sldMk cId="3428898236" sldId="297"/>
        </pc:sldMkLst>
        <pc:spChg chg="mod">
          <ac:chgData name="" userId="0eba269e35b59b21" providerId="LiveId" clId="{FD5962DF-3127-E042-AEED-163CB170249A}" dt="2020-05-20T17:43:22.475" v="2505" actId="20577"/>
          <ac:spMkLst>
            <pc:docMk/>
            <pc:sldMk cId="3428898236" sldId="297"/>
            <ac:spMk id="2" creationId="{6242B809-35BA-6148-BDB1-DBF354CA6084}"/>
          </ac:spMkLst>
        </pc:spChg>
        <pc:spChg chg="add mod">
          <ac:chgData name="" userId="0eba269e35b59b21" providerId="LiveId" clId="{FD5962DF-3127-E042-AEED-163CB170249A}" dt="2020-05-20T19:41:58.274" v="4180" actId="27636"/>
          <ac:spMkLst>
            <pc:docMk/>
            <pc:sldMk cId="3428898236" sldId="297"/>
            <ac:spMk id="5" creationId="{512569BC-7A2F-C343-A57D-2F829CB73D76}"/>
          </ac:spMkLst>
        </pc:spChg>
        <pc:spChg chg="mod">
          <ac:chgData name="" userId="0eba269e35b59b21" providerId="LiveId" clId="{FD5962DF-3127-E042-AEED-163CB170249A}" dt="2020-05-20T17:44:32.890" v="2557" actId="20577"/>
          <ac:spMkLst>
            <pc:docMk/>
            <pc:sldMk cId="3428898236" sldId="297"/>
            <ac:spMk id="6" creationId="{B9BD8B80-158C-F34E-AEE6-52EF002CBE71}"/>
          </ac:spMkLst>
        </pc:spChg>
        <pc:spChg chg="del">
          <ac:chgData name="" userId="0eba269e35b59b21" providerId="LiveId" clId="{FD5962DF-3127-E042-AEED-163CB170249A}" dt="2020-05-20T17:50:05.320" v="2622" actId="478"/>
          <ac:spMkLst>
            <pc:docMk/>
            <pc:sldMk cId="3428898236" sldId="297"/>
            <ac:spMk id="7" creationId="{3DAC8A6A-5572-ED46-9AC9-6BACA28C1203}"/>
          </ac:spMkLst>
        </pc:spChg>
      </pc:sldChg>
      <pc:sldChg chg="modSp add del">
        <pc:chgData name="" userId="0eba269e35b59b21" providerId="LiveId" clId="{FD5962DF-3127-E042-AEED-163CB170249A}" dt="2020-05-20T19:56:59.768" v="4503" actId="2696"/>
        <pc:sldMkLst>
          <pc:docMk/>
          <pc:sldMk cId="4287887834" sldId="298"/>
        </pc:sldMkLst>
        <pc:spChg chg="mod">
          <ac:chgData name="" userId="0eba269e35b59b21" providerId="LiveId" clId="{FD5962DF-3127-E042-AEED-163CB170249A}" dt="2020-05-20T17:48:11.767" v="2620" actId="27636"/>
          <ac:spMkLst>
            <pc:docMk/>
            <pc:sldMk cId="4287887834" sldId="298"/>
            <ac:spMk id="2" creationId="{01CD4675-0F05-5549-B3F8-82719D306FB7}"/>
          </ac:spMkLst>
        </pc:spChg>
      </pc:sldChg>
      <pc:sldChg chg="addSp delSp modSp add del">
        <pc:chgData name="" userId="0eba269e35b59b21" providerId="LiveId" clId="{FD5962DF-3127-E042-AEED-163CB170249A}" dt="2020-05-20T18:20:04.823" v="3048" actId="2696"/>
        <pc:sldMkLst>
          <pc:docMk/>
          <pc:sldMk cId="2605075384" sldId="299"/>
        </pc:sldMkLst>
        <pc:spChg chg="mod">
          <ac:chgData name="" userId="0eba269e35b59b21" providerId="LiveId" clId="{FD5962DF-3127-E042-AEED-163CB170249A}" dt="2020-05-20T17:50:48.149" v="2644" actId="20577"/>
          <ac:spMkLst>
            <pc:docMk/>
            <pc:sldMk cId="2605075384" sldId="299"/>
            <ac:spMk id="2" creationId="{6242B809-35BA-6148-BDB1-DBF354CA6084}"/>
          </ac:spMkLst>
        </pc:spChg>
        <pc:spChg chg="mod">
          <ac:chgData name="" userId="0eba269e35b59b21" providerId="LiveId" clId="{FD5962DF-3127-E042-AEED-163CB170249A}" dt="2020-05-20T18:12:12.219" v="2933" actId="20577"/>
          <ac:spMkLst>
            <pc:docMk/>
            <pc:sldMk cId="2605075384" sldId="299"/>
            <ac:spMk id="6" creationId="{B9BD8B80-158C-F34E-AEE6-52EF002CBE71}"/>
          </ac:spMkLst>
        </pc:spChg>
        <pc:spChg chg="del mod">
          <ac:chgData name="" userId="0eba269e35b59b21" providerId="LiveId" clId="{FD5962DF-3127-E042-AEED-163CB170249A}" dt="2020-05-20T18:12:22.928" v="2934" actId="478"/>
          <ac:spMkLst>
            <pc:docMk/>
            <pc:sldMk cId="2605075384" sldId="299"/>
            <ac:spMk id="7" creationId="{3DAC8A6A-5572-ED46-9AC9-6BACA28C1203}"/>
          </ac:spMkLst>
        </pc:spChg>
        <pc:picChg chg="add del mod">
          <ac:chgData name="" userId="0eba269e35b59b21" providerId="LiveId" clId="{FD5962DF-3127-E042-AEED-163CB170249A}" dt="2020-05-20T18:11:22.953" v="2924" actId="478"/>
          <ac:picMkLst>
            <pc:docMk/>
            <pc:sldMk cId="2605075384" sldId="299"/>
            <ac:picMk id="4" creationId="{1A26B833-F0D2-AF44-8D2E-AC1710A2F17C}"/>
          </ac:picMkLst>
        </pc:picChg>
        <pc:picChg chg="add mod">
          <ac:chgData name="" userId="0eba269e35b59b21" providerId="LiveId" clId="{FD5962DF-3127-E042-AEED-163CB170249A}" dt="2020-05-20T18:11:51.899" v="2929" actId="1076"/>
          <ac:picMkLst>
            <pc:docMk/>
            <pc:sldMk cId="2605075384" sldId="299"/>
            <ac:picMk id="8" creationId="{62F8FC7F-625B-D64C-93F8-BC617B797795}"/>
          </ac:picMkLst>
        </pc:picChg>
      </pc:sldChg>
      <pc:sldChg chg="addSp delSp modSp add del">
        <pc:chgData name="" userId="0eba269e35b59b21" providerId="LiveId" clId="{FD5962DF-3127-E042-AEED-163CB170249A}" dt="2020-05-20T19:11:07.362" v="3262" actId="2696"/>
        <pc:sldMkLst>
          <pc:docMk/>
          <pc:sldMk cId="3650840080" sldId="300"/>
        </pc:sldMkLst>
        <pc:spChg chg="mod">
          <ac:chgData name="" userId="0eba269e35b59b21" providerId="LiveId" clId="{FD5962DF-3127-E042-AEED-163CB170249A}" dt="2020-05-20T17:50:58.843" v="2656" actId="20577"/>
          <ac:spMkLst>
            <pc:docMk/>
            <pc:sldMk cId="3650840080" sldId="300"/>
            <ac:spMk id="2" creationId="{6242B809-35BA-6148-BDB1-DBF354CA6084}"/>
          </ac:spMkLst>
        </pc:spChg>
        <pc:spChg chg="mod">
          <ac:chgData name="" userId="0eba269e35b59b21" providerId="LiveId" clId="{FD5962DF-3127-E042-AEED-163CB170249A}" dt="2020-05-20T19:10:01.248" v="3250" actId="20577"/>
          <ac:spMkLst>
            <pc:docMk/>
            <pc:sldMk cId="3650840080" sldId="300"/>
            <ac:spMk id="4" creationId="{22E7C05C-6652-1C45-87B5-9B82E49582DD}"/>
          </ac:spMkLst>
        </pc:spChg>
        <pc:spChg chg="add del mod">
          <ac:chgData name="" userId="0eba269e35b59b21" providerId="LiveId" clId="{FD5962DF-3127-E042-AEED-163CB170249A}" dt="2020-05-20T19:03:40.760" v="3091" actId="478"/>
          <ac:spMkLst>
            <pc:docMk/>
            <pc:sldMk cId="3650840080" sldId="300"/>
            <ac:spMk id="5" creationId="{E1356972-7268-7544-8426-B785B38ADDBA}"/>
          </ac:spMkLst>
        </pc:spChg>
        <pc:spChg chg="del mod">
          <ac:chgData name="" userId="0eba269e35b59b21" providerId="LiveId" clId="{FD5962DF-3127-E042-AEED-163CB170249A}" dt="2020-05-20T18:01:29.601" v="2801" actId="478"/>
          <ac:spMkLst>
            <pc:docMk/>
            <pc:sldMk cId="3650840080" sldId="300"/>
            <ac:spMk id="6" creationId="{B9BD8B80-158C-F34E-AEE6-52EF002CBE71}"/>
          </ac:spMkLst>
        </pc:spChg>
      </pc:sldChg>
      <pc:sldChg chg="delSp modSp add del">
        <pc:chgData name="" userId="0eba269e35b59b21" providerId="LiveId" clId="{FD5962DF-3127-E042-AEED-163CB170249A}" dt="2020-05-20T19:19:50.655" v="3374" actId="2696"/>
        <pc:sldMkLst>
          <pc:docMk/>
          <pc:sldMk cId="390714123" sldId="301"/>
        </pc:sldMkLst>
        <pc:spChg chg="mod">
          <ac:chgData name="" userId="0eba269e35b59b21" providerId="LiveId" clId="{FD5962DF-3127-E042-AEED-163CB170249A}" dt="2020-05-20T17:51:27.738" v="2667" actId="20577"/>
          <ac:spMkLst>
            <pc:docMk/>
            <pc:sldMk cId="390714123" sldId="301"/>
            <ac:spMk id="2" creationId="{6242B809-35BA-6148-BDB1-DBF354CA6084}"/>
          </ac:spMkLst>
        </pc:spChg>
        <pc:spChg chg="mod">
          <ac:chgData name="" userId="0eba269e35b59b21" providerId="LiveId" clId="{FD5962DF-3127-E042-AEED-163CB170249A}" dt="2020-05-20T19:18:23.765" v="3357" actId="20577"/>
          <ac:spMkLst>
            <pc:docMk/>
            <pc:sldMk cId="390714123" sldId="301"/>
            <ac:spMk id="6" creationId="{B9BD8B80-158C-F34E-AEE6-52EF002CBE71}"/>
          </ac:spMkLst>
        </pc:spChg>
        <pc:spChg chg="del mod">
          <ac:chgData name="" userId="0eba269e35b59b21" providerId="LiveId" clId="{FD5962DF-3127-E042-AEED-163CB170249A}" dt="2020-05-20T17:56:41.448" v="2745" actId="478"/>
          <ac:spMkLst>
            <pc:docMk/>
            <pc:sldMk cId="390714123" sldId="301"/>
            <ac:spMk id="7" creationId="{3DAC8A6A-5572-ED46-9AC9-6BACA28C1203}"/>
          </ac:spMkLst>
        </pc:spChg>
      </pc:sldChg>
      <pc:sldChg chg="addSp delSp modSp add">
        <pc:chgData name="" userId="0eba269e35b59b21" providerId="LiveId" clId="{FD5962DF-3127-E042-AEED-163CB170249A}" dt="2020-05-20T19:47:15.487" v="4307" actId="20577"/>
        <pc:sldMkLst>
          <pc:docMk/>
          <pc:sldMk cId="2277895504" sldId="302"/>
        </pc:sldMkLst>
        <pc:spChg chg="mod">
          <ac:chgData name="" userId="0eba269e35b59b21" providerId="LiveId" clId="{FD5962DF-3127-E042-AEED-163CB170249A}" dt="2020-05-20T19:01:51.699" v="3072" actId="20577"/>
          <ac:spMkLst>
            <pc:docMk/>
            <pc:sldMk cId="2277895504" sldId="302"/>
            <ac:spMk id="2" creationId="{6242B809-35BA-6148-BDB1-DBF354CA6084}"/>
          </ac:spMkLst>
        </pc:spChg>
        <pc:spChg chg="mod">
          <ac:chgData name="" userId="0eba269e35b59b21" providerId="LiveId" clId="{FD5962DF-3127-E042-AEED-163CB170249A}" dt="2020-05-20T19:47:15.487" v="4307" actId="20577"/>
          <ac:spMkLst>
            <pc:docMk/>
            <pc:sldMk cId="2277895504" sldId="302"/>
            <ac:spMk id="6" creationId="{B9BD8B80-158C-F34E-AEE6-52EF002CBE71}"/>
          </ac:spMkLst>
        </pc:spChg>
        <pc:picChg chg="add mod">
          <ac:chgData name="" userId="0eba269e35b59b21" providerId="LiveId" clId="{FD5962DF-3127-E042-AEED-163CB170249A}" dt="2020-05-20T19:02:20.468" v="3076" actId="1076"/>
          <ac:picMkLst>
            <pc:docMk/>
            <pc:sldMk cId="2277895504" sldId="302"/>
            <ac:picMk id="4" creationId="{355EF6D7-D53C-EE44-9408-30E95F71DBF9}"/>
          </ac:picMkLst>
        </pc:picChg>
        <pc:picChg chg="del">
          <ac:chgData name="" userId="0eba269e35b59b21" providerId="LiveId" clId="{FD5962DF-3127-E042-AEED-163CB170249A}" dt="2020-05-20T19:02:22.190" v="3077" actId="478"/>
          <ac:picMkLst>
            <pc:docMk/>
            <pc:sldMk cId="2277895504" sldId="302"/>
            <ac:picMk id="9" creationId="{6CA05D10-7980-2F4A-A121-443C638C8540}"/>
          </ac:picMkLst>
        </pc:picChg>
      </pc:sldChg>
      <pc:sldChg chg="addSp modSp add del">
        <pc:chgData name="" userId="0eba269e35b59b21" providerId="LiveId" clId="{FD5962DF-3127-E042-AEED-163CB170249A}" dt="2020-05-20T18:10:59.793" v="2923" actId="2696"/>
        <pc:sldMkLst>
          <pc:docMk/>
          <pc:sldMk cId="3300944780" sldId="302"/>
        </pc:sldMkLst>
        <pc:picChg chg="add mod">
          <ac:chgData name="" userId="0eba269e35b59b21" providerId="LiveId" clId="{FD5962DF-3127-E042-AEED-163CB170249A}" dt="2020-05-20T18:03:12.422" v="2809" actId="14100"/>
          <ac:picMkLst>
            <pc:docMk/>
            <pc:sldMk cId="3300944780" sldId="302"/>
            <ac:picMk id="3" creationId="{8675361F-A4AA-1A46-81C5-6B59D999F4A8}"/>
          </ac:picMkLst>
        </pc:picChg>
      </pc:sldChg>
      <pc:sldChg chg="addSp delSp modSp add">
        <pc:chgData name="" userId="0eba269e35b59b21" providerId="LiveId" clId="{FD5962DF-3127-E042-AEED-163CB170249A}" dt="2020-05-20T19:48:47.099" v="4409" actId="20577"/>
        <pc:sldMkLst>
          <pc:docMk/>
          <pc:sldMk cId="227935090" sldId="303"/>
        </pc:sldMkLst>
        <pc:spChg chg="mod">
          <ac:chgData name="" userId="0eba269e35b59b21" providerId="LiveId" clId="{FD5962DF-3127-E042-AEED-163CB170249A}" dt="2020-05-20T19:12:56.362" v="3300" actId="20577"/>
          <ac:spMkLst>
            <pc:docMk/>
            <pc:sldMk cId="227935090" sldId="303"/>
            <ac:spMk id="2" creationId="{6242B809-35BA-6148-BDB1-DBF354CA6084}"/>
          </ac:spMkLst>
        </pc:spChg>
        <pc:spChg chg="mod">
          <ac:chgData name="" userId="0eba269e35b59b21" providerId="LiveId" clId="{FD5962DF-3127-E042-AEED-163CB170249A}" dt="2020-05-20T19:48:47.099" v="4409" actId="20577"/>
          <ac:spMkLst>
            <pc:docMk/>
            <pc:sldMk cId="227935090" sldId="303"/>
            <ac:spMk id="6" creationId="{B9BD8B80-158C-F34E-AEE6-52EF002CBE71}"/>
          </ac:spMkLst>
        </pc:spChg>
        <pc:picChg chg="del">
          <ac:chgData name="" userId="0eba269e35b59b21" providerId="LiveId" clId="{FD5962DF-3127-E042-AEED-163CB170249A}" dt="2020-05-20T19:16:20.393" v="3320" actId="478"/>
          <ac:picMkLst>
            <pc:docMk/>
            <pc:sldMk cId="227935090" sldId="303"/>
            <ac:picMk id="4" creationId="{355EF6D7-D53C-EE44-9408-30E95F71DBF9}"/>
          </ac:picMkLst>
        </pc:picChg>
        <pc:picChg chg="add del mod">
          <ac:chgData name="" userId="0eba269e35b59b21" providerId="LiveId" clId="{FD5962DF-3127-E042-AEED-163CB170249A}" dt="2020-05-20T19:15:35.539" v="3305" actId="478"/>
          <ac:picMkLst>
            <pc:docMk/>
            <pc:sldMk cId="227935090" sldId="303"/>
            <ac:picMk id="5" creationId="{D5A5B111-316D-4241-A0DC-99F6A0B7112E}"/>
          </ac:picMkLst>
        </pc:picChg>
        <pc:picChg chg="add mod">
          <ac:chgData name="" userId="0eba269e35b59b21" providerId="LiveId" clId="{FD5962DF-3127-E042-AEED-163CB170249A}" dt="2020-05-20T19:16:25.084" v="3330" actId="1035"/>
          <ac:picMkLst>
            <pc:docMk/>
            <pc:sldMk cId="227935090" sldId="303"/>
            <ac:picMk id="8" creationId="{EFA05842-C631-FB44-B5FF-02387A7FAC0F}"/>
          </ac:picMkLst>
        </pc:picChg>
      </pc:sldChg>
      <pc:sldChg chg="addSp delSp modSp add">
        <pc:chgData name="" userId="0eba269e35b59b21" providerId="LiveId" clId="{FD5962DF-3127-E042-AEED-163CB170249A}" dt="2020-05-20T19:55:24.586" v="4499" actId="1035"/>
        <pc:sldMkLst>
          <pc:docMk/>
          <pc:sldMk cId="1895292460" sldId="304"/>
        </pc:sldMkLst>
        <pc:spChg chg="del mod">
          <ac:chgData name="" userId="0eba269e35b59b21" providerId="LiveId" clId="{FD5962DF-3127-E042-AEED-163CB170249A}" dt="2020-05-20T19:50:22.227" v="4419" actId="478"/>
          <ac:spMkLst>
            <pc:docMk/>
            <pc:sldMk cId="1895292460" sldId="304"/>
            <ac:spMk id="2" creationId="{42A5BD46-2911-DC48-A315-CDC5D6C75DCA}"/>
          </ac:spMkLst>
        </pc:spChg>
        <pc:spChg chg="del mod">
          <ac:chgData name="" userId="0eba269e35b59b21" providerId="LiveId" clId="{FD5962DF-3127-E042-AEED-163CB170249A}" dt="2020-05-20T19:50:24.602" v="4420" actId="478"/>
          <ac:spMkLst>
            <pc:docMk/>
            <pc:sldMk cId="1895292460" sldId="304"/>
            <ac:spMk id="6" creationId="{99C3B9CD-D330-AE44-B6BD-D7308D388312}"/>
          </ac:spMkLst>
        </pc:spChg>
        <pc:spChg chg="mod">
          <ac:chgData name="" userId="0eba269e35b59b21" providerId="LiveId" clId="{FD5962DF-3127-E042-AEED-163CB170249A}" dt="2020-05-20T19:52:21.188" v="4451" actId="165"/>
          <ac:spMkLst>
            <pc:docMk/>
            <pc:sldMk cId="1895292460" sldId="304"/>
            <ac:spMk id="7" creationId="{361A4A47-8256-6447-A9DA-46ADC398626A}"/>
          </ac:spMkLst>
        </pc:spChg>
        <pc:spChg chg="del mod">
          <ac:chgData name="" userId="0eba269e35b59b21" providerId="LiveId" clId="{FD5962DF-3127-E042-AEED-163CB170249A}" dt="2020-05-20T19:50:35.571" v="4424" actId="478"/>
          <ac:spMkLst>
            <pc:docMk/>
            <pc:sldMk cId="1895292460" sldId="304"/>
            <ac:spMk id="9" creationId="{850905F7-361D-4A43-A3A7-B49648F0F901}"/>
          </ac:spMkLst>
        </pc:spChg>
        <pc:spChg chg="mod topLvl">
          <ac:chgData name="" userId="0eba269e35b59b21" providerId="LiveId" clId="{FD5962DF-3127-E042-AEED-163CB170249A}" dt="2020-05-20T19:52:23.279" v="4452" actId="164"/>
          <ac:spMkLst>
            <pc:docMk/>
            <pc:sldMk cId="1895292460" sldId="304"/>
            <ac:spMk id="10" creationId="{4AEBECDC-FE37-4A40-B4C2-9DFAAE83C45E}"/>
          </ac:spMkLst>
        </pc:spChg>
        <pc:spChg chg="mod topLvl">
          <ac:chgData name="" userId="0eba269e35b59b21" providerId="LiveId" clId="{FD5962DF-3127-E042-AEED-163CB170249A}" dt="2020-05-20T19:52:23.279" v="4452" actId="164"/>
          <ac:spMkLst>
            <pc:docMk/>
            <pc:sldMk cId="1895292460" sldId="304"/>
            <ac:spMk id="11" creationId="{5694949D-48C1-6D4D-8202-4352F7081AD4}"/>
          </ac:spMkLst>
        </pc:spChg>
        <pc:spChg chg="mod">
          <ac:chgData name="" userId="0eba269e35b59b21" providerId="LiveId" clId="{FD5962DF-3127-E042-AEED-163CB170249A}" dt="2020-05-20T19:52:21.188" v="4451" actId="165"/>
          <ac:spMkLst>
            <pc:docMk/>
            <pc:sldMk cId="1895292460" sldId="304"/>
            <ac:spMk id="12" creationId="{D0B7BD84-FDDF-0548-9D4E-A6A56C6999F3}"/>
          </ac:spMkLst>
        </pc:spChg>
        <pc:spChg chg="del mod">
          <ac:chgData name="" userId="0eba269e35b59b21" providerId="LiveId" clId="{FD5962DF-3127-E042-AEED-163CB170249A}" dt="2020-05-20T19:50:31.610" v="4423" actId="478"/>
          <ac:spMkLst>
            <pc:docMk/>
            <pc:sldMk cId="1895292460" sldId="304"/>
            <ac:spMk id="13" creationId="{E5C558DD-959E-D244-8593-E3705377585C}"/>
          </ac:spMkLst>
        </pc:spChg>
        <pc:grpChg chg="add mod topLvl">
          <ac:chgData name="" userId="0eba269e35b59b21" providerId="LiveId" clId="{FD5962DF-3127-E042-AEED-163CB170249A}" dt="2020-05-20T19:52:23.279" v="4452" actId="164"/>
          <ac:grpSpMkLst>
            <pc:docMk/>
            <pc:sldMk cId="1895292460" sldId="304"/>
            <ac:grpSpMk id="3" creationId="{EC4D2BED-00DD-D247-9665-002E4E4A7F08}"/>
          </ac:grpSpMkLst>
        </pc:grpChg>
        <pc:grpChg chg="add del mod">
          <ac:chgData name="" userId="0eba269e35b59b21" providerId="LiveId" clId="{FD5962DF-3127-E042-AEED-163CB170249A}" dt="2020-05-20T19:50:08.627" v="4415" actId="165"/>
          <ac:grpSpMkLst>
            <pc:docMk/>
            <pc:sldMk cId="1895292460" sldId="304"/>
            <ac:grpSpMk id="4" creationId="{1F2ECDDE-9941-7749-9B25-546DBE43D15E}"/>
          </ac:grpSpMkLst>
        </pc:grpChg>
        <pc:grpChg chg="add del mod">
          <ac:chgData name="" userId="0eba269e35b59b21" providerId="LiveId" clId="{FD5962DF-3127-E042-AEED-163CB170249A}" dt="2020-05-20T19:52:21.188" v="4451" actId="165"/>
          <ac:grpSpMkLst>
            <pc:docMk/>
            <pc:sldMk cId="1895292460" sldId="304"/>
            <ac:grpSpMk id="5" creationId="{E5DFF6AD-7F9B-6F40-ACA0-749043C9C065}"/>
          </ac:grpSpMkLst>
        </pc:grpChg>
        <pc:grpChg chg="add mod">
          <ac:chgData name="" userId="0eba269e35b59b21" providerId="LiveId" clId="{FD5962DF-3127-E042-AEED-163CB170249A}" dt="2020-05-20T19:52:26.013" v="4453" actId="1076"/>
          <ac:grpSpMkLst>
            <pc:docMk/>
            <pc:sldMk cId="1895292460" sldId="304"/>
            <ac:grpSpMk id="8" creationId="{C6AF838E-41AE-DF45-8105-FE57A5AFF23C}"/>
          </ac:grpSpMkLst>
        </pc:grpChg>
        <pc:picChg chg="add mod">
          <ac:chgData name="" userId="0eba269e35b59b21" providerId="LiveId" clId="{FD5962DF-3127-E042-AEED-163CB170249A}" dt="2020-05-20T19:55:20.161" v="4493" actId="1037"/>
          <ac:picMkLst>
            <pc:docMk/>
            <pc:sldMk cId="1895292460" sldId="304"/>
            <ac:picMk id="15" creationId="{D37D46FA-E8B4-1746-B726-750AD742F64E}"/>
          </ac:picMkLst>
        </pc:picChg>
        <pc:picChg chg="add mod">
          <ac:chgData name="" userId="0eba269e35b59b21" providerId="LiveId" clId="{FD5962DF-3127-E042-AEED-163CB170249A}" dt="2020-05-20T19:55:14.540" v="4488" actId="1038"/>
          <ac:picMkLst>
            <pc:docMk/>
            <pc:sldMk cId="1895292460" sldId="304"/>
            <ac:picMk id="17" creationId="{739F0F3D-CD09-1448-860A-DE62E2A22A63}"/>
          </ac:picMkLst>
        </pc:picChg>
        <pc:picChg chg="add mod">
          <ac:chgData name="" userId="0eba269e35b59b21" providerId="LiveId" clId="{FD5962DF-3127-E042-AEED-163CB170249A}" dt="2020-05-20T19:55:24.586" v="4499" actId="1035"/>
          <ac:picMkLst>
            <pc:docMk/>
            <pc:sldMk cId="1895292460" sldId="304"/>
            <ac:picMk id="19" creationId="{F67F317F-6CBC-A248-95EB-C405694C8990}"/>
          </ac:picMkLst>
        </pc:picChg>
        <pc:picChg chg="add mod">
          <ac:chgData name="" userId="0eba269e35b59b21" providerId="LiveId" clId="{FD5962DF-3127-E042-AEED-163CB170249A}" dt="2020-05-20T19:54:39.484" v="4469" actId="1076"/>
          <ac:picMkLst>
            <pc:docMk/>
            <pc:sldMk cId="1895292460" sldId="304"/>
            <ac:picMk id="21" creationId="{87B2260B-6A8E-7B4E-B279-488AE9BA099C}"/>
          </ac:picMkLst>
        </pc:picChg>
      </pc:sldChg>
      <pc:sldChg chg="addSp modSp add">
        <pc:chgData name="" userId="0eba269e35b59b21" providerId="LiveId" clId="{FD5962DF-3127-E042-AEED-163CB170249A}" dt="2020-05-20T19:56:44.872" v="4502" actId="27614"/>
        <pc:sldMkLst>
          <pc:docMk/>
          <pc:sldMk cId="2971422537" sldId="305"/>
        </pc:sldMkLst>
        <pc:picChg chg="add mod">
          <ac:chgData name="" userId="0eba269e35b59b21" providerId="LiveId" clId="{FD5962DF-3127-E042-AEED-163CB170249A}" dt="2020-05-20T19:56:44.872" v="4502" actId="27614"/>
          <ac:picMkLst>
            <pc:docMk/>
            <pc:sldMk cId="2971422537" sldId="305"/>
            <ac:picMk id="3" creationId="{68851D15-C441-B34B-8025-E5E80926E99B}"/>
          </ac:picMkLst>
        </pc:picChg>
      </pc:sldChg>
      <pc:sldChg chg="addSp modSp add">
        <pc:chgData name="" userId="0eba269e35b59b21" providerId="LiveId" clId="{FD5962DF-3127-E042-AEED-163CB170249A}" dt="2020-05-21T17:50:30.188" v="4540"/>
        <pc:sldMkLst>
          <pc:docMk/>
          <pc:sldMk cId="564598517" sldId="306"/>
        </pc:sldMkLst>
        <pc:spChg chg="add mod">
          <ac:chgData name="" userId="0eba269e35b59b21" providerId="LiveId" clId="{FD5962DF-3127-E042-AEED-163CB170249A}" dt="2020-05-21T17:50:30.188" v="4540"/>
          <ac:spMkLst>
            <pc:docMk/>
            <pc:sldMk cId="564598517" sldId="306"/>
            <ac:spMk id="2" creationId="{DF6F2B2D-034A-7B43-BB8E-15E625F49273}"/>
          </ac:spMkLst>
        </pc:spChg>
      </pc:sldChg>
      <pc:sldChg chg="add">
        <pc:chgData name="" userId="0eba269e35b59b21" providerId="LiveId" clId="{FD5962DF-3127-E042-AEED-163CB170249A}" dt="2020-05-21T17:48:42.557" v="4506"/>
        <pc:sldMkLst>
          <pc:docMk/>
          <pc:sldMk cId="1379129561" sldId="307"/>
        </pc:sldMkLst>
      </pc:sldChg>
      <pc:sldChg chg="addSp modSp add del mod setBg">
        <pc:chgData name="" userId="0eba269e35b59b21" providerId="LiveId" clId="{FD5962DF-3127-E042-AEED-163CB170249A}" dt="2020-05-21T17:50:32.660" v="4541" actId="2696"/>
        <pc:sldMkLst>
          <pc:docMk/>
          <pc:sldMk cId="905572236" sldId="308"/>
        </pc:sldMkLst>
        <pc:spChg chg="mod">
          <ac:chgData name="" userId="0eba269e35b59b21" providerId="LiveId" clId="{FD5962DF-3127-E042-AEED-163CB170249A}" dt="2020-05-21T17:49:50.297" v="4534" actId="26606"/>
          <ac:spMkLst>
            <pc:docMk/>
            <pc:sldMk cId="905572236" sldId="308"/>
            <ac:spMk id="2" creationId="{E6AB1859-D812-9D41-B710-F15EBB8A8800}"/>
          </ac:spMkLst>
        </pc:spChg>
        <pc:spChg chg="add">
          <ac:chgData name="" userId="0eba269e35b59b21" providerId="LiveId" clId="{FD5962DF-3127-E042-AEED-163CB170249A}" dt="2020-05-21T17:49:50.297" v="4534" actId="26606"/>
          <ac:spMkLst>
            <pc:docMk/>
            <pc:sldMk cId="905572236" sldId="308"/>
            <ac:spMk id="7" creationId="{A7895A40-19A4-42D6-9D30-DBC1E8002635}"/>
          </ac:spMkLst>
        </pc:spChg>
        <pc:spChg chg="add">
          <ac:chgData name="" userId="0eba269e35b59b21" providerId="LiveId" clId="{FD5962DF-3127-E042-AEED-163CB170249A}" dt="2020-05-21T17:49:50.297" v="4534" actId="26606"/>
          <ac:spMkLst>
            <pc:docMk/>
            <pc:sldMk cId="905572236" sldId="308"/>
            <ac:spMk id="9" creationId="{02F429C4-ABC9-46FC-818A-B5429CDE4A96}"/>
          </ac:spMkLst>
        </pc:spChg>
        <pc:spChg chg="add">
          <ac:chgData name="" userId="0eba269e35b59b21" providerId="LiveId" clId="{FD5962DF-3127-E042-AEED-163CB170249A}" dt="2020-05-21T17:49:50.297" v="4534" actId="26606"/>
          <ac:spMkLst>
            <pc:docMk/>
            <pc:sldMk cId="905572236" sldId="308"/>
            <ac:spMk id="11" creationId="{2CEF98E4-3709-4952-8F42-2305CCE34FA3}"/>
          </ac:spMkLst>
        </pc:spChg>
        <pc:spChg chg="add">
          <ac:chgData name="" userId="0eba269e35b59b21" providerId="LiveId" clId="{FD5962DF-3127-E042-AEED-163CB170249A}" dt="2020-05-21T17:49:50.297" v="4534" actId="26606"/>
          <ac:spMkLst>
            <pc:docMk/>
            <pc:sldMk cId="905572236" sldId="308"/>
            <ac:spMk id="13" creationId="{F10BCCF5-D685-47FF-B675-647EAEB72C8E}"/>
          </ac:spMkLst>
        </pc:spChg>
        <pc:spChg chg="add">
          <ac:chgData name="" userId="0eba269e35b59b21" providerId="LiveId" clId="{FD5962DF-3127-E042-AEED-163CB170249A}" dt="2020-05-21T17:49:50.297" v="4534" actId="26606"/>
          <ac:spMkLst>
            <pc:docMk/>
            <pc:sldMk cId="905572236" sldId="308"/>
            <ac:spMk id="15" creationId="{B0EE8A42-107A-4D4C-8D56-BBAE95C7FC0D}"/>
          </ac:spMkLst>
        </pc:spChg>
      </pc:sldChg>
      <pc:sldChg chg="addSp delSp modSp add">
        <pc:chgData name="" userId="0eba269e35b59b21" providerId="LiveId" clId="{FD5962DF-3127-E042-AEED-163CB170249A}" dt="2020-05-21T17:52:07.183" v="4557" actId="1076"/>
        <pc:sldMkLst>
          <pc:docMk/>
          <pc:sldMk cId="3952996422" sldId="309"/>
        </pc:sldMkLst>
        <pc:spChg chg="del">
          <ac:chgData name="" userId="0eba269e35b59b21" providerId="LiveId" clId="{FD5962DF-3127-E042-AEED-163CB170249A}" dt="2020-05-21T17:50:12.379" v="4536" actId="478"/>
          <ac:spMkLst>
            <pc:docMk/>
            <pc:sldMk cId="3952996422" sldId="309"/>
            <ac:spMk id="2" creationId="{E6AB1859-D812-9D41-B710-F15EBB8A8800}"/>
          </ac:spMkLst>
        </pc:spChg>
        <pc:spChg chg="add del mod">
          <ac:chgData name="" userId="0eba269e35b59b21" providerId="LiveId" clId="{FD5962DF-3127-E042-AEED-163CB170249A}" dt="2020-05-21T17:50:19.824" v="4539" actId="478"/>
          <ac:spMkLst>
            <pc:docMk/>
            <pc:sldMk cId="3952996422" sldId="309"/>
            <ac:spMk id="4" creationId="{185B8CC0-8A07-FC48-B814-DBB9D5D5453C}"/>
          </ac:spMkLst>
        </pc:spChg>
        <pc:spChg chg="add mod">
          <ac:chgData name="" userId="0eba269e35b59b21" providerId="LiveId" clId="{FD5962DF-3127-E042-AEED-163CB170249A}" dt="2020-05-21T17:51:15.501" v="4553" actId="20577"/>
          <ac:spMkLst>
            <pc:docMk/>
            <pc:sldMk cId="3952996422" sldId="309"/>
            <ac:spMk id="10" creationId="{9448179F-AAEE-FE4B-9CAD-9957C5A07B64}"/>
          </ac:spMkLst>
        </pc:spChg>
        <pc:grpChg chg="add mod">
          <ac:chgData name="" userId="0eba269e35b59b21" providerId="LiveId" clId="{FD5962DF-3127-E042-AEED-163CB170249A}" dt="2020-05-21T17:51:55.101" v="4556" actId="1076"/>
          <ac:grpSpMkLst>
            <pc:docMk/>
            <pc:sldMk cId="3952996422" sldId="309"/>
            <ac:grpSpMk id="12" creationId="{5BBF3983-38AE-D645-9CD0-7167E783FEE0}"/>
          </ac:grpSpMkLst>
        </pc:grpChg>
        <pc:grpChg chg="mod">
          <ac:chgData name="" userId="0eba269e35b59b21" providerId="LiveId" clId="{FD5962DF-3127-E042-AEED-163CB170249A}" dt="2020-05-21T17:50:13.849" v="4537"/>
          <ac:grpSpMkLst>
            <pc:docMk/>
            <pc:sldMk cId="3952996422" sldId="309"/>
            <ac:grpSpMk id="14" creationId="{C990F80E-AB3E-E442-B6EB-51028DF48CE3}"/>
          </ac:grpSpMkLst>
        </pc:grpChg>
        <pc:grpChg chg="mod">
          <ac:chgData name="" userId="0eba269e35b59b21" providerId="LiveId" clId="{FD5962DF-3127-E042-AEED-163CB170249A}" dt="2020-05-21T17:50:13.849" v="4537"/>
          <ac:grpSpMkLst>
            <pc:docMk/>
            <pc:sldMk cId="3952996422" sldId="309"/>
            <ac:grpSpMk id="16" creationId="{52782361-3DF4-B241-BCA9-0F0CF10D1E86}"/>
          </ac:grpSpMkLst>
        </pc:grpChg>
        <pc:grpChg chg="add mod">
          <ac:chgData name="" userId="0eba269e35b59b21" providerId="LiveId" clId="{FD5962DF-3127-E042-AEED-163CB170249A}" dt="2020-05-21T17:52:07.183" v="4557" actId="1076"/>
          <ac:grpSpMkLst>
            <pc:docMk/>
            <pc:sldMk cId="3952996422" sldId="309"/>
            <ac:grpSpMk id="29" creationId="{EB92BC06-6BEE-A24D-A877-166556B810D7}"/>
          </ac:grpSpMkLst>
        </pc:grpChg>
        <pc:grpChg chg="mod">
          <ac:chgData name="" userId="0eba269e35b59b21" providerId="LiveId" clId="{FD5962DF-3127-E042-AEED-163CB170249A}" dt="2020-05-21T17:50:13.849" v="4537"/>
          <ac:grpSpMkLst>
            <pc:docMk/>
            <pc:sldMk cId="3952996422" sldId="309"/>
            <ac:grpSpMk id="30" creationId="{814BC8BA-F2A4-414E-9C8C-906A50333A5C}"/>
          </ac:grpSpMkLst>
        </pc:grpChg>
        <pc:grpChg chg="mod">
          <ac:chgData name="" userId="0eba269e35b59b21" providerId="LiveId" clId="{FD5962DF-3127-E042-AEED-163CB170249A}" dt="2020-05-21T17:50:13.849" v="4537"/>
          <ac:grpSpMkLst>
            <pc:docMk/>
            <pc:sldMk cId="3952996422" sldId="309"/>
            <ac:grpSpMk id="31" creationId="{3B961B6F-21CB-4749-A65C-6672E4D72D63}"/>
          </ac:grpSpMkLst>
        </pc:grp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17" creationId="{C48C8B14-9C32-4F4E-9BC8-4627F4F55F97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18" creationId="{C48127D4-8D00-D840-ADE7-4BB76134D6D7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19" creationId="{06A2A35E-4473-2C47-9F5C-677D31D3570A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20" creationId="{C544BFC2-5D87-ED47-932D-B1A7F536210C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21" creationId="{FB6B875C-F76E-4D4A-B151-7CB86893CB4C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22" creationId="{26A098A8-9156-1040-8253-D7073B331F00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23" creationId="{CD3812AF-6015-DA40-96DD-937BC0E0763C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24" creationId="{CEBEAC45-D84C-494A-88D6-676C54121461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25" creationId="{67FE2FE4-0DC6-BD49-929B-6D1D6742CABD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26" creationId="{1396438D-8B4D-9741-B578-C5C6FDCB5025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27" creationId="{D98856AC-DAA6-1642-B351-8F684CF21A90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28" creationId="{F8549F36-42F5-AA4E-960C-B684CFE808AB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32" creationId="{ED88F48A-B36E-4144-AFE4-2C1BFBBBFFC9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33" creationId="{A8D5C9B1-50C4-9C40-899C-4D7B9E120BF6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34" creationId="{49283FB7-B6DF-8E47-AD62-0911C2C0C696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35" creationId="{19E88BEA-2680-9847-B197-16AD2740CFD6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36" creationId="{4AE71714-35F0-3545-A820-6CEA9272A003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37" creationId="{EEE2D52B-C92D-F14A-8686-F319D3967F28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38" creationId="{6126ABC3-D463-5746-A19F-109E91F4AE54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39" creationId="{B24C44BF-D8C6-634C-8E6B-2E5AAAAA32FB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40" creationId="{2136BD5C-47E9-AD43-8180-75B32F0197E3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41" creationId="{4B947CD9-9858-884C-A56C-9B99C7A67A58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42" creationId="{62DEE4E9-B736-6A43-A69E-60D8674ACD03}"/>
          </ac:picMkLst>
        </pc:picChg>
        <pc:picChg chg="mod">
          <ac:chgData name="" userId="0eba269e35b59b21" providerId="LiveId" clId="{FD5962DF-3127-E042-AEED-163CB170249A}" dt="2020-05-21T17:50:13.849" v="4537"/>
          <ac:picMkLst>
            <pc:docMk/>
            <pc:sldMk cId="3952996422" sldId="309"/>
            <ac:picMk id="43" creationId="{439674CD-AC02-1745-ABAA-13F345F6014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7A92E-A92C-0D42-9525-5909F5D56B5E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7CFA5-DDD1-6F48-A13D-5D7013A0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7CFA5-DDD1-6F48-A13D-5D7013A005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7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7CFA5-DDD1-6F48-A13D-5D7013A005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3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7CFA5-DDD1-6F48-A13D-5D7013A005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1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7CFA5-DDD1-6F48-A13D-5D7013A005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7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7CFA5-DDD1-6F48-A13D-5D7013A005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0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7CFA5-DDD1-6F48-A13D-5D7013A005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7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7CFA5-DDD1-6F48-A13D-5D7013A005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5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7CFA5-DDD1-6F48-A13D-5D7013A005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B619-641D-1146-9786-E3CCBA5AD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E01493-10FC-7343-AA56-360C67701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A1D5F-6575-2449-9E2E-2E38E7C7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082F-2F85-BA40-BA24-261BE7559DC2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2E3C-E4C4-DA46-B200-AD5B025E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4F0FC-814E-1C49-A91C-B9559E84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14-F26B-5F48-811B-CF6D302C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9D59-38E9-B04D-B882-436215A2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50DB2-B405-2148-90E9-6F00732FC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1B43E-613E-EB4B-A081-4FB3176B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082F-2F85-BA40-BA24-261BE7559DC2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E8778-C130-964D-84C2-04FFD177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B5862-0233-774E-9796-BC69116B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14-F26B-5F48-811B-CF6D302C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9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BAAA5-E019-3A4E-B277-12721B1B4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8462F-75D9-9645-8F59-95155B983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BC8D-2CF9-BA48-BB53-F6FEE994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082F-2F85-BA40-BA24-261BE7559DC2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F49A9-BF4C-C746-8C5F-CBE8F735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0C4F1-4366-B346-9DBE-FFDED289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14-F26B-5F48-811B-CF6D302C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9635-EDDF-B14F-AF5E-529E7E07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87BB6-A143-2349-B776-51EB527C9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0BAE5-A2A4-974A-BD61-60710777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082F-2F85-BA40-BA24-261BE7559DC2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3E1F2-0638-864A-B4BF-13F6E7B3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01E20-2156-0C42-A1A9-574AD0D6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14-F26B-5F48-811B-CF6D302C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3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8932-F318-7249-90D6-40B2893A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A8EB2-E194-1841-B1CC-A747ABF9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28DC1-7BAB-DE43-A1F9-623B6F61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082F-2F85-BA40-BA24-261BE7559DC2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9DC19-D2FC-8042-B39B-E4C144D0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CBEA7-DE7D-5A40-AF8D-EA43F09D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14-F26B-5F48-811B-CF6D302C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6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D62CC-5786-3F45-B4E1-7A42594B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A1C12-43BB-EE44-A7C3-7377B47D5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328C9-0A60-1945-AD30-3129014DC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9D6EE-F207-6D41-960F-8B7D6E25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082F-2F85-BA40-BA24-261BE7559DC2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EE75C-6E63-1841-B049-2F71964B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16424-50E2-6241-B410-5856EA7C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14-F26B-5F48-811B-CF6D302C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3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98C7-9082-3346-B0CD-63D296D9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7BA05-07B3-6E45-B6F5-348E665AC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5391D-0B27-814B-8123-67CE656FF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66328-8980-EF47-8EEA-34BD319F7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92C9F-3D98-804D-92EF-4643FB8A4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E0AF7-2E7F-9B44-9E4C-AF920EA3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082F-2F85-BA40-BA24-261BE7559DC2}" type="datetimeFigureOut">
              <a:rPr lang="en-US" smtClean="0"/>
              <a:t>5/22/20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9FDC9-DCE5-294E-8314-5146C80D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FACCD-1CA0-DF4F-A7C4-D048E0C8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14-F26B-5F48-811B-CF6D302C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5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DF3C3-5044-F843-8D5A-681C2D0D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E901C-E439-0B48-85BE-2E8ED724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082F-2F85-BA40-BA24-261BE7559DC2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9250D-8C23-2748-BC2A-9B56A2D1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58ED4-1C93-8F45-8EBC-6381540F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14-F26B-5F48-811B-CF6D302C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7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3C07D-2F86-9041-B43B-6CE9AA1D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082F-2F85-BA40-BA24-261BE7559DC2}" type="datetimeFigureOut">
              <a:rPr lang="en-US" smtClean="0"/>
              <a:t>5/22/20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C2050-A9D6-2643-AE1C-25E8EB15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3ABD5-8B73-DF4E-AEFF-57CFD02E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14-F26B-5F48-811B-CF6D302C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7303-2B50-4C49-8F2D-94C76C9C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FDE2-F80A-254C-976B-97106B2D6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1A06D-8269-B04C-AFC2-CB909430E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0FED5-99F2-974D-A730-49F607C5A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082F-2F85-BA40-BA24-261BE7559DC2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55674-D303-C749-852C-40D60B0E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8AED0-34A2-3248-A552-E57B41ACD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14-F26B-5F48-811B-CF6D302C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EBD5-CD13-8240-B112-D0FE31E4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AF7A67-70CC-5845-8D40-AA412465A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B0570-F87D-7747-B5BF-888592BE8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31363-E7CE-6646-80C8-65F8C65D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082F-2F85-BA40-BA24-261BE7559DC2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FB0BC-7F21-A942-AB30-A2CA2A6A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EE2D8-FC77-FF4C-B486-230C47C8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14-F26B-5F48-811B-CF6D302C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2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CE837C-2475-DE4E-909E-712DF792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F3EDD-62A3-AA4C-975D-C979E3EC7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A7D40-DE87-414F-842C-E8E6D8C50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7082F-2F85-BA40-BA24-261BE7559DC2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F4A26-B257-044D-8F98-F75DED7B7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19ED7-36FE-E648-A00E-4183F4FAC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16414-F26B-5F48-811B-CF6D302C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5" Type="http://schemas.openxmlformats.org/officeDocument/2006/relationships/image" Target="../media/image15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59" Type="http://schemas.openxmlformats.org/officeDocument/2006/relationships/image" Target="../media/image69.jp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54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10" Type="http://schemas.openxmlformats.org/officeDocument/2006/relationships/image" Target="../media/image20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AC33E74-7FB3-BB48-BC5C-6C8B2BE92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177"/>
            <a:ext cx="12192000" cy="310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6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6AF838E-41AE-DF45-8105-FE57A5AFF23C}"/>
              </a:ext>
            </a:extLst>
          </p:cNvPr>
          <p:cNvGrpSpPr/>
          <p:nvPr/>
        </p:nvGrpSpPr>
        <p:grpSpPr>
          <a:xfrm>
            <a:off x="1786054" y="1795347"/>
            <a:ext cx="8619892" cy="3501690"/>
            <a:chOff x="1786054" y="2598235"/>
            <a:chExt cx="8619892" cy="350169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94949D-48C1-6D4D-8202-4352F7081AD4}"/>
                </a:ext>
              </a:extLst>
            </p:cNvPr>
            <p:cNvSpPr/>
            <p:nvPr/>
          </p:nvSpPr>
          <p:spPr>
            <a:xfrm>
              <a:off x="1786054" y="2598235"/>
              <a:ext cx="4295236" cy="3501690"/>
            </a:xfrm>
            <a:custGeom>
              <a:avLst/>
              <a:gdLst>
                <a:gd name="connsiteX0" fmla="*/ 2838196 w 4883744"/>
                <a:gd name="connsiteY0" fmla="*/ 0 h 5676392"/>
                <a:gd name="connsiteX1" fmla="*/ 4845104 w 4883744"/>
                <a:gd name="connsiteY1" fmla="*/ 831289 h 5676392"/>
                <a:gd name="connsiteX2" fmla="*/ 4883744 w 4883744"/>
                <a:gd name="connsiteY2" fmla="*/ 873803 h 5676392"/>
                <a:gd name="connsiteX3" fmla="*/ 4739200 w 4883744"/>
                <a:gd name="connsiteY3" fmla="*/ 1032840 h 5676392"/>
                <a:gd name="connsiteX4" fmla="*/ 4091094 w 4883744"/>
                <a:gd name="connsiteY4" fmla="*/ 2838196 h 5676392"/>
                <a:gd name="connsiteX5" fmla="*/ 4739200 w 4883744"/>
                <a:gd name="connsiteY5" fmla="*/ 4643552 h 5676392"/>
                <a:gd name="connsiteX6" fmla="*/ 4883744 w 4883744"/>
                <a:gd name="connsiteY6" fmla="*/ 4802590 h 5676392"/>
                <a:gd name="connsiteX7" fmla="*/ 4845104 w 4883744"/>
                <a:gd name="connsiteY7" fmla="*/ 4845104 h 5676392"/>
                <a:gd name="connsiteX8" fmla="*/ 2838196 w 4883744"/>
                <a:gd name="connsiteY8" fmla="*/ 5676392 h 5676392"/>
                <a:gd name="connsiteX9" fmla="*/ 0 w 4883744"/>
                <a:gd name="connsiteY9" fmla="*/ 2838196 h 5676392"/>
                <a:gd name="connsiteX10" fmla="*/ 2838196 w 4883744"/>
                <a:gd name="connsiteY10" fmla="*/ 0 h 567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3744" h="5676392">
                  <a:moveTo>
                    <a:pt x="2838196" y="0"/>
                  </a:moveTo>
                  <a:cubicBezTo>
                    <a:pt x="3621942" y="0"/>
                    <a:pt x="4331491" y="317676"/>
                    <a:pt x="4845104" y="831289"/>
                  </a:cubicBezTo>
                  <a:lnTo>
                    <a:pt x="4883744" y="873803"/>
                  </a:lnTo>
                  <a:lnTo>
                    <a:pt x="4739200" y="1032840"/>
                  </a:lnTo>
                  <a:cubicBezTo>
                    <a:pt x="4334315" y="1523448"/>
                    <a:pt x="4091094" y="2152418"/>
                    <a:pt x="4091094" y="2838196"/>
                  </a:cubicBezTo>
                  <a:cubicBezTo>
                    <a:pt x="4091094" y="3523974"/>
                    <a:pt x="4334315" y="4152945"/>
                    <a:pt x="4739200" y="4643552"/>
                  </a:cubicBezTo>
                  <a:lnTo>
                    <a:pt x="4883744" y="4802590"/>
                  </a:lnTo>
                  <a:lnTo>
                    <a:pt x="4845104" y="4845104"/>
                  </a:lnTo>
                  <a:cubicBezTo>
                    <a:pt x="4331491" y="5358716"/>
                    <a:pt x="3621942" y="5676392"/>
                    <a:pt x="2838196" y="5676392"/>
                  </a:cubicBezTo>
                  <a:cubicBezTo>
                    <a:pt x="1270704" y="5676392"/>
                    <a:pt x="0" y="4405688"/>
                    <a:pt x="0" y="2838196"/>
                  </a:cubicBezTo>
                  <a:cubicBezTo>
                    <a:pt x="0" y="1270704"/>
                    <a:pt x="1270704" y="0"/>
                    <a:pt x="283819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4165">
                    <a:tint val="66000"/>
                    <a:satMod val="160000"/>
                  </a:srgbClr>
                </a:gs>
                <a:gs pos="50000">
                  <a:srgbClr val="004165">
                    <a:tint val="44500"/>
                    <a:satMod val="160000"/>
                  </a:srgbClr>
                </a:gs>
                <a:gs pos="100000">
                  <a:srgbClr val="004165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92650" tIns="669369" rIns="1610867" bIns="66936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baseline="0" dirty="0">
                <a:solidFill>
                  <a:srgbClr val="772432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AEBECDC-FE37-4A40-B4C2-9DFAAE83C45E}"/>
                </a:ext>
              </a:extLst>
            </p:cNvPr>
            <p:cNvSpPr/>
            <p:nvPr/>
          </p:nvSpPr>
          <p:spPr>
            <a:xfrm>
              <a:off x="6110712" y="2598235"/>
              <a:ext cx="4295234" cy="3501690"/>
            </a:xfrm>
            <a:custGeom>
              <a:avLst/>
              <a:gdLst>
                <a:gd name="connsiteX0" fmla="*/ 2045546 w 4883742"/>
                <a:gd name="connsiteY0" fmla="*/ 0 h 5676392"/>
                <a:gd name="connsiteX1" fmla="*/ 4883742 w 4883742"/>
                <a:gd name="connsiteY1" fmla="*/ 2838196 h 5676392"/>
                <a:gd name="connsiteX2" fmla="*/ 2045546 w 4883742"/>
                <a:gd name="connsiteY2" fmla="*/ 5676392 h 5676392"/>
                <a:gd name="connsiteX3" fmla="*/ 38639 w 4883742"/>
                <a:gd name="connsiteY3" fmla="*/ 4845104 h 5676392"/>
                <a:gd name="connsiteX4" fmla="*/ 0 w 4883742"/>
                <a:gd name="connsiteY4" fmla="*/ 4802590 h 5676392"/>
                <a:gd name="connsiteX5" fmla="*/ 144542 w 4883742"/>
                <a:gd name="connsiteY5" fmla="*/ 4643552 h 5676392"/>
                <a:gd name="connsiteX6" fmla="*/ 792648 w 4883742"/>
                <a:gd name="connsiteY6" fmla="*/ 2838196 h 5676392"/>
                <a:gd name="connsiteX7" fmla="*/ 144542 w 4883742"/>
                <a:gd name="connsiteY7" fmla="*/ 1032840 h 5676392"/>
                <a:gd name="connsiteX8" fmla="*/ 0 w 4883742"/>
                <a:gd name="connsiteY8" fmla="*/ 873803 h 5676392"/>
                <a:gd name="connsiteX9" fmla="*/ 38639 w 4883742"/>
                <a:gd name="connsiteY9" fmla="*/ 831289 h 5676392"/>
                <a:gd name="connsiteX10" fmla="*/ 2045546 w 4883742"/>
                <a:gd name="connsiteY10" fmla="*/ 0 h 567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3742" h="5676392">
                  <a:moveTo>
                    <a:pt x="2045546" y="0"/>
                  </a:moveTo>
                  <a:cubicBezTo>
                    <a:pt x="3613038" y="0"/>
                    <a:pt x="4883742" y="1270704"/>
                    <a:pt x="4883742" y="2838196"/>
                  </a:cubicBezTo>
                  <a:cubicBezTo>
                    <a:pt x="4883742" y="4405688"/>
                    <a:pt x="3613038" y="5676392"/>
                    <a:pt x="2045546" y="5676392"/>
                  </a:cubicBezTo>
                  <a:cubicBezTo>
                    <a:pt x="1261800" y="5676392"/>
                    <a:pt x="552251" y="5358716"/>
                    <a:pt x="38639" y="4845104"/>
                  </a:cubicBezTo>
                  <a:lnTo>
                    <a:pt x="0" y="4802590"/>
                  </a:lnTo>
                  <a:lnTo>
                    <a:pt x="144542" y="4643552"/>
                  </a:lnTo>
                  <a:cubicBezTo>
                    <a:pt x="549428" y="4152945"/>
                    <a:pt x="792648" y="3523974"/>
                    <a:pt x="792648" y="2838196"/>
                  </a:cubicBezTo>
                  <a:cubicBezTo>
                    <a:pt x="792648" y="2152418"/>
                    <a:pt x="549428" y="1523448"/>
                    <a:pt x="144542" y="1032840"/>
                  </a:cubicBezTo>
                  <a:lnTo>
                    <a:pt x="0" y="873803"/>
                  </a:lnTo>
                  <a:lnTo>
                    <a:pt x="38639" y="831289"/>
                  </a:lnTo>
                  <a:cubicBezTo>
                    <a:pt x="552251" y="317676"/>
                    <a:pt x="1261800" y="0"/>
                    <a:pt x="204554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72432">
                    <a:tint val="66000"/>
                    <a:satMod val="160000"/>
                  </a:srgbClr>
                </a:gs>
                <a:gs pos="50000">
                  <a:srgbClr val="772432">
                    <a:tint val="44500"/>
                    <a:satMod val="160000"/>
                  </a:srgbClr>
                </a:gs>
                <a:gs pos="100000">
                  <a:srgbClr val="77243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92650" tIns="669369" rIns="1610867" bIns="66936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baseline="0" dirty="0">
                <a:solidFill>
                  <a:srgbClr val="772432"/>
                </a:solidFill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C4D2BED-00DD-D247-9665-002E4E4A7F08}"/>
                </a:ext>
              </a:extLst>
            </p:cNvPr>
            <p:cNvGrpSpPr/>
            <p:nvPr/>
          </p:nvGrpSpPr>
          <p:grpSpPr>
            <a:xfrm>
              <a:off x="3514493" y="2598235"/>
              <a:ext cx="5319130" cy="3367666"/>
              <a:chOff x="3166365" y="590802"/>
              <a:chExt cx="6047926" cy="5459134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0B7BD84-FDDF-0548-9D4E-A6A56C6999F3}"/>
                  </a:ext>
                </a:extLst>
              </p:cNvPr>
              <p:cNvSpPr/>
              <p:nvPr/>
            </p:nvSpPr>
            <p:spPr>
              <a:xfrm>
                <a:off x="3166365" y="590802"/>
                <a:ext cx="6047926" cy="5459134"/>
              </a:xfrm>
              <a:custGeom>
                <a:avLst/>
                <a:gdLst>
                  <a:gd name="connsiteX0" fmla="*/ 792650 w 1585298"/>
                  <a:gd name="connsiteY0" fmla="*/ 0 h 3928787"/>
                  <a:gd name="connsiteX1" fmla="*/ 937192 w 1585298"/>
                  <a:gd name="connsiteY1" fmla="*/ 159037 h 3928787"/>
                  <a:gd name="connsiteX2" fmla="*/ 1585298 w 1585298"/>
                  <a:gd name="connsiteY2" fmla="*/ 1964393 h 3928787"/>
                  <a:gd name="connsiteX3" fmla="*/ 937192 w 1585298"/>
                  <a:gd name="connsiteY3" fmla="*/ 3769749 h 3928787"/>
                  <a:gd name="connsiteX4" fmla="*/ 792650 w 1585298"/>
                  <a:gd name="connsiteY4" fmla="*/ 3928787 h 3928787"/>
                  <a:gd name="connsiteX5" fmla="*/ 648106 w 1585298"/>
                  <a:gd name="connsiteY5" fmla="*/ 3769749 h 3928787"/>
                  <a:gd name="connsiteX6" fmla="*/ 0 w 1585298"/>
                  <a:gd name="connsiteY6" fmla="*/ 1964393 h 3928787"/>
                  <a:gd name="connsiteX7" fmla="*/ 648106 w 1585298"/>
                  <a:gd name="connsiteY7" fmla="*/ 159037 h 3928787"/>
                  <a:gd name="connsiteX8" fmla="*/ 792650 w 1585298"/>
                  <a:gd name="connsiteY8" fmla="*/ 0 h 3928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298" h="3928787">
                    <a:moveTo>
                      <a:pt x="792650" y="0"/>
                    </a:moveTo>
                    <a:lnTo>
                      <a:pt x="937192" y="159037"/>
                    </a:lnTo>
                    <a:cubicBezTo>
                      <a:pt x="1342078" y="649645"/>
                      <a:pt x="1585298" y="1278615"/>
                      <a:pt x="1585298" y="1964393"/>
                    </a:cubicBezTo>
                    <a:cubicBezTo>
                      <a:pt x="1585298" y="2650171"/>
                      <a:pt x="1342078" y="3279142"/>
                      <a:pt x="937192" y="3769749"/>
                    </a:cubicBezTo>
                    <a:lnTo>
                      <a:pt x="792650" y="3928787"/>
                    </a:lnTo>
                    <a:lnTo>
                      <a:pt x="648106" y="3769749"/>
                    </a:lnTo>
                    <a:cubicBezTo>
                      <a:pt x="243221" y="3279142"/>
                      <a:pt x="0" y="2650171"/>
                      <a:pt x="0" y="1964393"/>
                    </a:cubicBezTo>
                    <a:cubicBezTo>
                      <a:pt x="0" y="1278615"/>
                      <a:pt x="243221" y="649645"/>
                      <a:pt x="648106" y="159037"/>
                    </a:cubicBezTo>
                    <a:lnTo>
                      <a:pt x="79265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2DF74">
                      <a:tint val="66000"/>
                      <a:satMod val="160000"/>
                    </a:srgbClr>
                  </a:gs>
                  <a:gs pos="50000">
                    <a:srgbClr val="F2DF74">
                      <a:tint val="44500"/>
                      <a:satMod val="160000"/>
                    </a:srgbClr>
                  </a:gs>
                  <a:gs pos="100000">
                    <a:srgbClr val="F2DF74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792650" tIns="669369" rIns="1610867" bIns="669368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6500" kern="1200" baseline="0" dirty="0">
                  <a:solidFill>
                    <a:srgbClr val="772432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1A4A47-8256-6447-A9DA-46ADC398626A}"/>
                  </a:ext>
                </a:extLst>
              </p:cNvPr>
              <p:cNvSpPr txBox="1"/>
              <p:nvPr/>
            </p:nvSpPr>
            <p:spPr>
              <a:xfrm>
                <a:off x="4514111" y="1748774"/>
                <a:ext cx="3352434" cy="314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0416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Succession</a:t>
                </a:r>
              </a:p>
              <a:p>
                <a:pPr algn="ctr"/>
                <a:r>
                  <a:rPr lang="en-US" sz="4000" dirty="0">
                    <a:solidFill>
                      <a:srgbClr val="00416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Planning</a:t>
                </a:r>
              </a:p>
              <a:p>
                <a:pPr algn="ctr"/>
                <a:r>
                  <a:rPr lang="en-US" sz="4000" dirty="0">
                    <a:solidFill>
                      <a:srgbClr val="00416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VITAL</a:t>
                </a:r>
              </a:p>
            </p:txBody>
          </p:sp>
        </p:grpSp>
      </p:grp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7D46FA-E8B4-1746-B726-750AD742F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093" y="4971504"/>
            <a:ext cx="3619500" cy="660400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9F0F3D-CD09-1448-860A-DE62E2A22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829" y="1358437"/>
            <a:ext cx="3644900" cy="673100"/>
          </a:xfrm>
          <a:prstGeom prst="rect">
            <a:avLst/>
          </a:prstGeom>
        </p:spPr>
      </p:pic>
      <p:pic>
        <p:nvPicPr>
          <p:cNvPr id="19" name="Picture 18" descr="A picture containing ball, drawing, player, red&#10;&#10;Description automatically generated">
            <a:extLst>
              <a:ext uri="{FF2B5EF4-FFF2-40B4-BE49-F238E27FC236}">
                <a16:creationId xmlns:a16="http://schemas.microsoft.com/office/drawing/2014/main" id="{F67F317F-6CBC-A248-95EB-C405694C8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503" y="4417022"/>
            <a:ext cx="3644900" cy="723900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B2260B-6A8E-7B4E-B279-488AE9BA0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48" y="1929417"/>
            <a:ext cx="3670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9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8851D15-C441-B34B-8025-E5E80926E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921" y="0"/>
            <a:ext cx="9696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59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9448179F-AAEE-FE4B-9CAD-9957C5A07B64}"/>
              </a:ext>
            </a:extLst>
          </p:cNvPr>
          <p:cNvSpPr txBox="1">
            <a:spLocks/>
          </p:cNvSpPr>
          <p:nvPr/>
        </p:nvSpPr>
        <p:spPr>
          <a:xfrm>
            <a:off x="966278" y="1971222"/>
            <a:ext cx="9910296" cy="25900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600" dirty="0"/>
            </a:br>
            <a:r>
              <a:rPr lang="en-US" sz="32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br>
              <a:rPr lang="en-US" sz="3200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Ravi, Susan, Deb</a:t>
            </a:r>
            <a:br>
              <a:rPr lang="en-US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entire 2019-20 Leadership Team</a:t>
            </a:r>
            <a:br>
              <a:rPr lang="en-US" sz="32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appreciate you and all you’ve done for District 6!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BF3983-38AE-D645-9CD0-7167E783FEE0}"/>
              </a:ext>
            </a:extLst>
          </p:cNvPr>
          <p:cNvGrpSpPr/>
          <p:nvPr/>
        </p:nvGrpSpPr>
        <p:grpSpPr>
          <a:xfrm>
            <a:off x="0" y="109062"/>
            <a:ext cx="10464450" cy="657749"/>
            <a:chOff x="406066" y="898847"/>
            <a:chExt cx="11024662" cy="93947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90F80E-AB3E-E442-B6EB-51028DF48CE3}"/>
                </a:ext>
              </a:extLst>
            </p:cNvPr>
            <p:cNvGrpSpPr/>
            <p:nvPr/>
          </p:nvGrpSpPr>
          <p:grpSpPr>
            <a:xfrm>
              <a:off x="406066" y="899951"/>
              <a:ext cx="6643341" cy="938373"/>
              <a:chOff x="730054" y="8713"/>
              <a:chExt cx="6643341" cy="938373"/>
            </a:xfrm>
          </p:grpSpPr>
          <p:pic>
            <p:nvPicPr>
              <p:cNvPr id="23" name="Picture 22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CD3812AF-6015-DA40-96DD-937BC0E07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7802" y="24490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CEBEAC45-D84C-494A-88D6-676C54121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27474" y="38874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25" name="Picture 24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67FE2FE4-0DC6-BD49-929B-6D1D6742C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87133" y="30468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26" name="Picture 25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1396438D-8B4D-9741-B578-C5C6FDCB5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40653" y="40806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27" name="Picture 26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D98856AC-DAA6-1642-B351-8F684CF21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0054" y="8713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28" name="Picture 27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F8549F36-42F5-AA4E-960C-B684CFE80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76120" y="53363"/>
                <a:ext cx="1132742" cy="89372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2782361-3DF4-B241-BCA9-0F0CF10D1E86}"/>
                </a:ext>
              </a:extLst>
            </p:cNvPr>
            <p:cNvGrpSpPr/>
            <p:nvPr/>
          </p:nvGrpSpPr>
          <p:grpSpPr>
            <a:xfrm>
              <a:off x="4787387" y="898847"/>
              <a:ext cx="6643341" cy="938373"/>
              <a:chOff x="730054" y="8713"/>
              <a:chExt cx="6643341" cy="938373"/>
            </a:xfrm>
          </p:grpSpPr>
          <p:pic>
            <p:nvPicPr>
              <p:cNvPr id="17" name="Picture 16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C48C8B14-9C32-4F4E-9BC8-4627F4F55F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7802" y="24490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C48127D4-8D00-D840-ADE7-4BB76134D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27474" y="38874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06A2A35E-4473-2C47-9F5C-677D31D35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87133" y="30468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20" name="Picture 19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C544BFC2-5D87-ED47-932D-B1A7F5362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40653" y="40806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21" name="Picture 20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FB6B875C-F76E-4D4A-B151-7CB86893C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0054" y="8713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22" name="Picture 21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26A098A8-9156-1040-8253-D7073B331F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76120" y="53363"/>
                <a:ext cx="1132742" cy="893723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92BC06-6BEE-A24D-A877-166556B810D7}"/>
              </a:ext>
            </a:extLst>
          </p:cNvPr>
          <p:cNvGrpSpPr/>
          <p:nvPr/>
        </p:nvGrpSpPr>
        <p:grpSpPr>
          <a:xfrm>
            <a:off x="1732" y="6122449"/>
            <a:ext cx="10462718" cy="625716"/>
            <a:chOff x="406066" y="898847"/>
            <a:chExt cx="11024662" cy="9394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14BC8BA-F2A4-414E-9C8C-906A50333A5C}"/>
                </a:ext>
              </a:extLst>
            </p:cNvPr>
            <p:cNvGrpSpPr/>
            <p:nvPr/>
          </p:nvGrpSpPr>
          <p:grpSpPr>
            <a:xfrm>
              <a:off x="406066" y="899951"/>
              <a:ext cx="6643341" cy="938373"/>
              <a:chOff x="730054" y="8713"/>
              <a:chExt cx="6643341" cy="938373"/>
            </a:xfrm>
          </p:grpSpPr>
          <p:pic>
            <p:nvPicPr>
              <p:cNvPr id="38" name="Picture 37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6126ABC3-D463-5746-A19F-109E91F4A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7802" y="24490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39" name="Picture 38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B24C44BF-D8C6-634C-8E6B-2E5AAAAA3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27474" y="38874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40" name="Picture 39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2136BD5C-47E9-AD43-8180-75B32F019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87133" y="30468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41" name="Picture 40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4B947CD9-9858-884C-A56C-9B99C7A67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40653" y="40806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42" name="Picture 41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62DEE4E9-B736-6A43-A69E-60D8674AC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0054" y="8713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43" name="Picture 42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439674CD-AC02-1745-ABAA-13F345F60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76120" y="53363"/>
                <a:ext cx="1132742" cy="893723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B961B6F-21CB-4749-A65C-6672E4D72D63}"/>
                </a:ext>
              </a:extLst>
            </p:cNvPr>
            <p:cNvGrpSpPr/>
            <p:nvPr/>
          </p:nvGrpSpPr>
          <p:grpSpPr>
            <a:xfrm>
              <a:off x="4787387" y="898847"/>
              <a:ext cx="6643341" cy="938373"/>
              <a:chOff x="730054" y="8713"/>
              <a:chExt cx="6643341" cy="938373"/>
            </a:xfrm>
          </p:grpSpPr>
          <p:pic>
            <p:nvPicPr>
              <p:cNvPr id="32" name="Picture 31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ED88F48A-B36E-4144-AFE4-2C1BFBBBF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7802" y="24490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33" name="Picture 32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A8D5C9B1-50C4-9C40-899C-4D7B9E120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27474" y="38874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34" name="Picture 33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49283FB7-B6DF-8E47-AD62-0911C2C0C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87133" y="30468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35" name="Picture 34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19E88BEA-2680-9847-B197-16AD2740C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40653" y="40806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36" name="Picture 35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4AE71714-35F0-3545-A820-6CEA9272A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0054" y="8713"/>
                <a:ext cx="1132742" cy="893723"/>
              </a:xfrm>
              <a:prstGeom prst="rect">
                <a:avLst/>
              </a:prstGeom>
            </p:spPr>
          </p:pic>
          <p:pic>
            <p:nvPicPr>
              <p:cNvPr id="37" name="Picture 36" descr="A picture containing various, items, different, table&#10;&#10;Description automatically generated">
                <a:extLst>
                  <a:ext uri="{FF2B5EF4-FFF2-40B4-BE49-F238E27FC236}">
                    <a16:creationId xmlns:a16="http://schemas.microsoft.com/office/drawing/2014/main" id="{EEE2D52B-C92D-F14A-8686-F319D3967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76120" y="53363"/>
                <a:ext cx="1132742" cy="8937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52996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24CC716-3103-FF4C-ADFA-A614AB504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219" y="1077963"/>
            <a:ext cx="1086752" cy="11914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468989F-1063-CF4F-9896-D4AD39803160}"/>
              </a:ext>
            </a:extLst>
          </p:cNvPr>
          <p:cNvGrpSpPr/>
          <p:nvPr/>
        </p:nvGrpSpPr>
        <p:grpSpPr>
          <a:xfrm>
            <a:off x="11576" y="0"/>
            <a:ext cx="12226724" cy="1100802"/>
            <a:chOff x="-34724" y="-16197"/>
            <a:chExt cx="12226724" cy="1100802"/>
          </a:xfrm>
        </p:grpSpPr>
        <p:pic>
          <p:nvPicPr>
            <p:cNvPr id="6" name="Picture 5" descr="A person wearing glasses&#10;&#10;Description automatically generated">
              <a:extLst>
                <a:ext uri="{FF2B5EF4-FFF2-40B4-BE49-F238E27FC236}">
                  <a16:creationId xmlns:a16="http://schemas.microsoft.com/office/drawing/2014/main" id="{54A08E61-FB21-CD47-B531-F7D8047BC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0296" y="12628"/>
              <a:ext cx="881966" cy="1040166"/>
            </a:xfrm>
            <a:prstGeom prst="rect">
              <a:avLst/>
            </a:prstGeom>
          </p:spPr>
        </p:pic>
        <p:pic>
          <p:nvPicPr>
            <p:cNvPr id="8" name="Picture 7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B17624D2-601E-7E49-9192-B22A36A9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4712" y="5216"/>
              <a:ext cx="879232" cy="1049407"/>
            </a:xfrm>
            <a:prstGeom prst="rect">
              <a:avLst/>
            </a:prstGeom>
          </p:spPr>
        </p:pic>
        <p:pic>
          <p:nvPicPr>
            <p:cNvPr id="10" name="Picture 9" descr="A person wearing a suit and tie smiling and looking at the camera&#10;&#10;Description automatically generated">
              <a:extLst>
                <a:ext uri="{FF2B5EF4-FFF2-40B4-BE49-F238E27FC236}">
                  <a16:creationId xmlns:a16="http://schemas.microsoft.com/office/drawing/2014/main" id="{224EA418-C73B-484D-B00E-02EA33A9A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48406" y="6954"/>
              <a:ext cx="844909" cy="1067253"/>
            </a:xfrm>
            <a:prstGeom prst="rect">
              <a:avLst/>
            </a:prstGeom>
          </p:spPr>
        </p:pic>
        <p:pic>
          <p:nvPicPr>
            <p:cNvPr id="14" name="Picture 13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F00AAF6E-CF76-0149-9457-01662F478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22682" y="12628"/>
              <a:ext cx="910454" cy="1032390"/>
            </a:xfrm>
            <a:prstGeom prst="rect">
              <a:avLst/>
            </a:prstGeom>
          </p:spPr>
        </p:pic>
        <p:pic>
          <p:nvPicPr>
            <p:cNvPr id="16" name="Picture 15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6744C8FE-EE11-AD40-A0E1-3EDAC4399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16961" y="-4880"/>
              <a:ext cx="878851" cy="1089485"/>
            </a:xfrm>
            <a:prstGeom prst="rect">
              <a:avLst/>
            </a:prstGeom>
          </p:spPr>
        </p:pic>
        <p:pic>
          <p:nvPicPr>
            <p:cNvPr id="26" name="Picture 25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E0725AB8-9466-CE46-B5CF-A754E7777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365383" y="3353"/>
              <a:ext cx="826617" cy="1058790"/>
            </a:xfrm>
            <a:prstGeom prst="rect">
              <a:avLst/>
            </a:prstGeom>
          </p:spPr>
        </p:pic>
        <p:pic>
          <p:nvPicPr>
            <p:cNvPr id="32" name="Picture 31" descr="A person in a blue shirt&#10;&#10;Description automatically generated">
              <a:extLst>
                <a:ext uri="{FF2B5EF4-FFF2-40B4-BE49-F238E27FC236}">
                  <a16:creationId xmlns:a16="http://schemas.microsoft.com/office/drawing/2014/main" id="{D29B6D91-8E68-144F-84D3-9E51603AB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16386" y="0"/>
              <a:ext cx="896789" cy="1054623"/>
            </a:xfrm>
            <a:prstGeom prst="rect">
              <a:avLst/>
            </a:prstGeom>
          </p:spPr>
        </p:pic>
        <p:pic>
          <p:nvPicPr>
            <p:cNvPr id="34" name="Picture 33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A176581C-DFC9-0B4E-A0B6-4A044E6F7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92022" y="-15279"/>
              <a:ext cx="970467" cy="1089486"/>
            </a:xfrm>
            <a:prstGeom prst="rect">
              <a:avLst/>
            </a:prstGeom>
          </p:spPr>
        </p:pic>
        <p:pic>
          <p:nvPicPr>
            <p:cNvPr id="36" name="Picture 35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687340E6-BA6E-BA45-95FA-7689CAD45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50161" y="-16197"/>
              <a:ext cx="966225" cy="1082173"/>
            </a:xfrm>
            <a:prstGeom prst="rect">
              <a:avLst/>
            </a:prstGeom>
          </p:spPr>
        </p:pic>
        <p:pic>
          <p:nvPicPr>
            <p:cNvPr id="42" name="Picture 41" descr="A person wearing glasses&#10;&#10;Description automatically generated">
              <a:extLst>
                <a:ext uri="{FF2B5EF4-FFF2-40B4-BE49-F238E27FC236}">
                  <a16:creationId xmlns:a16="http://schemas.microsoft.com/office/drawing/2014/main" id="{86E38987-BACB-C24C-B55B-2FA8A5D94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533154" y="0"/>
              <a:ext cx="935460" cy="1045018"/>
            </a:xfrm>
            <a:prstGeom prst="rect">
              <a:avLst/>
            </a:prstGeom>
          </p:spPr>
        </p:pic>
        <p:pic>
          <p:nvPicPr>
            <p:cNvPr id="44" name="Picture 43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036BB5B4-9970-4F40-9AEE-F74CC2D89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77188" y="0"/>
              <a:ext cx="979116" cy="1045018"/>
            </a:xfrm>
            <a:prstGeom prst="rect">
              <a:avLst/>
            </a:prstGeom>
          </p:spPr>
        </p:pic>
        <p:pic>
          <p:nvPicPr>
            <p:cNvPr id="46" name="Picture 45" descr="A person in a red shirt&#10;&#10;Description automatically generated">
              <a:extLst>
                <a:ext uri="{FF2B5EF4-FFF2-40B4-BE49-F238E27FC236}">
                  <a16:creationId xmlns:a16="http://schemas.microsoft.com/office/drawing/2014/main" id="{26E8F60A-2B6F-264D-A7DD-7B02F0A6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65714" y="0"/>
              <a:ext cx="880924" cy="1045018"/>
            </a:xfrm>
            <a:prstGeom prst="rect">
              <a:avLst/>
            </a:prstGeom>
          </p:spPr>
        </p:pic>
        <p:pic>
          <p:nvPicPr>
            <p:cNvPr id="48" name="Picture 47" descr="A person wearing glasses and smiling at the camera&#10;&#10;Description automatically generated">
              <a:extLst>
                <a:ext uri="{FF2B5EF4-FFF2-40B4-BE49-F238E27FC236}">
                  <a16:creationId xmlns:a16="http://schemas.microsoft.com/office/drawing/2014/main" id="{8EAAD194-49CD-3441-9E45-74FE133DE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34724" y="0"/>
              <a:ext cx="800439" cy="1045018"/>
            </a:xfrm>
            <a:prstGeom prst="rect">
              <a:avLst/>
            </a:prstGeom>
          </p:spPr>
        </p:pic>
        <p:pic>
          <p:nvPicPr>
            <p:cNvPr id="56" name="Picture 55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0073C0FB-7042-4D48-8B7E-437EE99FE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019193" y="-12448"/>
              <a:ext cx="915469" cy="108948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1456C4-CDE8-4045-8BAB-722511C8BCB0}"/>
              </a:ext>
            </a:extLst>
          </p:cNvPr>
          <p:cNvGrpSpPr/>
          <p:nvPr/>
        </p:nvGrpSpPr>
        <p:grpSpPr>
          <a:xfrm>
            <a:off x="16791" y="1051066"/>
            <a:ext cx="3301728" cy="4100325"/>
            <a:chOff x="16791" y="1051066"/>
            <a:chExt cx="3301728" cy="4100325"/>
          </a:xfrm>
        </p:grpSpPr>
        <p:pic>
          <p:nvPicPr>
            <p:cNvPr id="63" name="Picture 62" descr="A person in a red shirt and glasses&#10;&#10;Description automatically generated">
              <a:extLst>
                <a:ext uri="{FF2B5EF4-FFF2-40B4-BE49-F238E27FC236}">
                  <a16:creationId xmlns:a16="http://schemas.microsoft.com/office/drawing/2014/main" id="{05F2BBA5-13B8-6240-8143-C456A43A6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37138" y="1066868"/>
              <a:ext cx="1069349" cy="1449317"/>
            </a:xfrm>
            <a:prstGeom prst="rect">
              <a:avLst/>
            </a:prstGeom>
          </p:spPr>
        </p:pic>
        <p:pic>
          <p:nvPicPr>
            <p:cNvPr id="64" name="Picture 63" descr="A person wearing glasses and smiling at the camera&#10;&#10;Description automatically generated">
              <a:extLst>
                <a:ext uri="{FF2B5EF4-FFF2-40B4-BE49-F238E27FC236}">
                  <a16:creationId xmlns:a16="http://schemas.microsoft.com/office/drawing/2014/main" id="{F33B82F8-1480-8B4C-BCFD-284DA7B2D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99902" y="3783729"/>
              <a:ext cx="1462385" cy="1316661"/>
            </a:xfrm>
            <a:prstGeom prst="rect">
              <a:avLst/>
            </a:prstGeom>
          </p:spPr>
        </p:pic>
        <p:pic>
          <p:nvPicPr>
            <p:cNvPr id="65" name="Picture 64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BE086C11-4E97-C34D-9A31-53F4C07BD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159446" y="3816887"/>
              <a:ext cx="1159073" cy="1292812"/>
            </a:xfrm>
            <a:prstGeom prst="rect">
              <a:avLst/>
            </a:prstGeom>
          </p:spPr>
        </p:pic>
        <p:pic>
          <p:nvPicPr>
            <p:cNvPr id="67" name="Picture 66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E2986884-AA2B-4C42-B0A4-04D71C2F4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36192" y="2469898"/>
              <a:ext cx="1162114" cy="1341857"/>
            </a:xfrm>
            <a:prstGeom prst="rect">
              <a:avLst/>
            </a:prstGeom>
          </p:spPr>
        </p:pic>
        <p:pic>
          <p:nvPicPr>
            <p:cNvPr id="68" name="Picture 67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02289D8E-E241-3445-9005-25C01229E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7371" y="2468623"/>
              <a:ext cx="1128553" cy="1344406"/>
            </a:xfrm>
            <a:prstGeom prst="rect">
              <a:avLst/>
            </a:prstGeom>
          </p:spPr>
        </p:pic>
        <p:pic>
          <p:nvPicPr>
            <p:cNvPr id="69" name="Picture 68" descr="A person wearing glasses&#10;&#10;Description automatically generated">
              <a:extLst>
                <a:ext uri="{FF2B5EF4-FFF2-40B4-BE49-F238E27FC236}">
                  <a16:creationId xmlns:a16="http://schemas.microsoft.com/office/drawing/2014/main" id="{3AA418C6-8256-364E-8CDA-C3CDA5A60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159446" y="2474210"/>
              <a:ext cx="1152347" cy="1344406"/>
            </a:xfrm>
            <a:prstGeom prst="rect">
              <a:avLst/>
            </a:prstGeom>
          </p:spPr>
        </p:pic>
        <p:pic>
          <p:nvPicPr>
            <p:cNvPr id="70" name="Picture 69" descr="A person in a black shirt&#10;&#10;Description automatically generated">
              <a:extLst>
                <a:ext uri="{FF2B5EF4-FFF2-40B4-BE49-F238E27FC236}">
                  <a16:creationId xmlns:a16="http://schemas.microsoft.com/office/drawing/2014/main" id="{B6FFE0CA-1958-AA43-AE0D-2267A369D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8996" y="3809534"/>
              <a:ext cx="1172851" cy="1341857"/>
            </a:xfrm>
            <a:prstGeom prst="rect">
              <a:avLst/>
            </a:prstGeom>
          </p:spPr>
        </p:pic>
        <p:pic>
          <p:nvPicPr>
            <p:cNvPr id="71" name="Picture 70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4FECEC0A-D812-6840-A1B8-53EC6E70E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6791" y="1051066"/>
              <a:ext cx="1115847" cy="1409491"/>
            </a:xfrm>
            <a:prstGeom prst="rect">
              <a:avLst/>
            </a:prstGeom>
          </p:spPr>
        </p:pic>
        <p:pic>
          <p:nvPicPr>
            <p:cNvPr id="73" name="Picture 72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34572012-4BCC-8C47-BCCD-E16101368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149679" y="1051066"/>
              <a:ext cx="1152347" cy="1449317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EB2C959-B51C-AF4F-BE41-E4B9D920AED9}"/>
              </a:ext>
            </a:extLst>
          </p:cNvPr>
          <p:cNvGrpSpPr/>
          <p:nvPr/>
        </p:nvGrpSpPr>
        <p:grpSpPr>
          <a:xfrm>
            <a:off x="3031783" y="1053784"/>
            <a:ext cx="6053869" cy="4108390"/>
            <a:chOff x="3271299" y="1063919"/>
            <a:chExt cx="6798292" cy="408747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C626B98-6B5A-B741-B908-FA78C875E9EA}"/>
                </a:ext>
              </a:extLst>
            </p:cNvPr>
            <p:cNvGrpSpPr/>
            <p:nvPr/>
          </p:nvGrpSpPr>
          <p:grpSpPr>
            <a:xfrm>
              <a:off x="3318519" y="3375755"/>
              <a:ext cx="6751072" cy="1775636"/>
              <a:chOff x="5678540" y="1625348"/>
              <a:chExt cx="6751072" cy="1775636"/>
            </a:xfrm>
          </p:grpSpPr>
          <p:pic>
            <p:nvPicPr>
              <p:cNvPr id="75" name="Picture 74" descr="A person wearing a suit and tie&#10;&#10;Description automatically generated">
                <a:extLst>
                  <a:ext uri="{FF2B5EF4-FFF2-40B4-BE49-F238E27FC236}">
                    <a16:creationId xmlns:a16="http://schemas.microsoft.com/office/drawing/2014/main" id="{EF5CFA02-7542-2D4B-AC64-7D7ABD617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98682" y="1625348"/>
                <a:ext cx="1338850" cy="1745854"/>
              </a:xfrm>
              <a:prstGeom prst="rect">
                <a:avLst/>
              </a:prstGeom>
            </p:spPr>
          </p:pic>
          <p:pic>
            <p:nvPicPr>
              <p:cNvPr id="79" name="Picture 78" descr="A person in a red shirt&#10;&#10;Description automatically generated">
                <a:extLst>
                  <a:ext uri="{FF2B5EF4-FFF2-40B4-BE49-F238E27FC236}">
                    <a16:creationId xmlns:a16="http://schemas.microsoft.com/office/drawing/2014/main" id="{CB388E49-67BD-9242-9475-4BFD9E5D1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78825" y="1646388"/>
                <a:ext cx="1338850" cy="1754596"/>
              </a:xfrm>
              <a:prstGeom prst="rect">
                <a:avLst/>
              </a:prstGeom>
            </p:spPr>
          </p:pic>
          <p:pic>
            <p:nvPicPr>
              <p:cNvPr id="81" name="Picture 80" descr="A person looking at the camera&#10;&#10;Description automatically generated">
                <a:extLst>
                  <a:ext uri="{FF2B5EF4-FFF2-40B4-BE49-F238E27FC236}">
                    <a16:creationId xmlns:a16="http://schemas.microsoft.com/office/drawing/2014/main" id="{5827EA7D-415B-0945-AF5B-BC1317912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737532" y="1633806"/>
                <a:ext cx="1396024" cy="1747126"/>
              </a:xfrm>
              <a:prstGeom prst="rect">
                <a:avLst/>
              </a:prstGeom>
            </p:spPr>
          </p:pic>
          <p:pic>
            <p:nvPicPr>
              <p:cNvPr id="19" name="Picture 18" descr="A person posing for the camera&#10;&#10;Description automatically generated">
                <a:extLst>
                  <a:ext uri="{FF2B5EF4-FFF2-40B4-BE49-F238E27FC236}">
                    <a16:creationId xmlns:a16="http://schemas.microsoft.com/office/drawing/2014/main" id="{5D06EBB6-403D-3C4F-8A01-F217AFE12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78540" y="1636783"/>
                <a:ext cx="1397000" cy="1727200"/>
              </a:xfrm>
              <a:prstGeom prst="rect">
                <a:avLst/>
              </a:prstGeom>
            </p:spPr>
          </p:pic>
          <p:pic>
            <p:nvPicPr>
              <p:cNvPr id="31" name="Picture 30" descr="A person smiling for the camera&#10;&#10;Description automatically generated">
                <a:extLst>
                  <a:ext uri="{FF2B5EF4-FFF2-40B4-BE49-F238E27FC236}">
                    <a16:creationId xmlns:a16="http://schemas.microsoft.com/office/drawing/2014/main" id="{5B1AD6F9-E17E-8443-A609-7BE227160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116107" y="1643155"/>
                <a:ext cx="1313505" cy="1746059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EAF06EB-CDE7-1F42-98F5-E15B218BBA44}"/>
                </a:ext>
              </a:extLst>
            </p:cNvPr>
            <p:cNvGrpSpPr/>
            <p:nvPr/>
          </p:nvGrpSpPr>
          <p:grpSpPr>
            <a:xfrm>
              <a:off x="3271299" y="1063919"/>
              <a:ext cx="6774468" cy="2354749"/>
              <a:chOff x="3271299" y="1063919"/>
              <a:chExt cx="6774468" cy="2354749"/>
            </a:xfrm>
          </p:grpSpPr>
          <p:pic>
            <p:nvPicPr>
              <p:cNvPr id="41" name="Picture 40" descr="A person wearing a suit and tie&#10;&#10;Description automatically generated">
                <a:extLst>
                  <a:ext uri="{FF2B5EF4-FFF2-40B4-BE49-F238E27FC236}">
                    <a16:creationId xmlns:a16="http://schemas.microsoft.com/office/drawing/2014/main" id="{5AB5C87B-DCF9-204A-B311-327FEA5AF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73341" y="1073257"/>
                <a:ext cx="2623678" cy="2345411"/>
              </a:xfrm>
              <a:prstGeom prst="rect">
                <a:avLst/>
              </a:prstGeom>
            </p:spPr>
          </p:pic>
          <p:pic>
            <p:nvPicPr>
              <p:cNvPr id="37" name="Picture 36" descr="A person wearing a suit and tie&#10;&#10;Description automatically generated">
                <a:extLst>
                  <a:ext uri="{FF2B5EF4-FFF2-40B4-BE49-F238E27FC236}">
                    <a16:creationId xmlns:a16="http://schemas.microsoft.com/office/drawing/2014/main" id="{FFBCAA62-02A1-4E4E-BE84-16B5F3D60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71299" y="1063919"/>
                <a:ext cx="2367796" cy="2317772"/>
              </a:xfrm>
              <a:prstGeom prst="rect">
                <a:avLst/>
              </a:prstGeom>
            </p:spPr>
          </p:pic>
          <p:pic>
            <p:nvPicPr>
              <p:cNvPr id="53" name="Picture 52" descr="A person posing for the camera&#10;&#10;Description automatically generated">
                <a:extLst>
                  <a:ext uri="{FF2B5EF4-FFF2-40B4-BE49-F238E27FC236}">
                    <a16:creationId xmlns:a16="http://schemas.microsoft.com/office/drawing/2014/main" id="{1E0F4CAF-D6E1-ED4A-9FCF-8ACC734FC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76840" y="1087076"/>
                <a:ext cx="2068927" cy="2317772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7E3146-1A17-7343-98E4-67F20D4B5C64}"/>
              </a:ext>
            </a:extLst>
          </p:cNvPr>
          <p:cNvGrpSpPr/>
          <p:nvPr/>
        </p:nvGrpSpPr>
        <p:grpSpPr>
          <a:xfrm>
            <a:off x="31579" y="5139840"/>
            <a:ext cx="12160421" cy="1265115"/>
            <a:chOff x="11576" y="2801709"/>
            <a:chExt cx="12160421" cy="1265115"/>
          </a:xfrm>
        </p:grpSpPr>
        <p:pic>
          <p:nvPicPr>
            <p:cNvPr id="12" name="Picture 11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F67F7FD7-AA86-9C48-BD42-58C8629F0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503594" y="2815746"/>
              <a:ext cx="886830" cy="1061029"/>
            </a:xfrm>
            <a:prstGeom prst="rect">
              <a:avLst/>
            </a:prstGeom>
          </p:spPr>
        </p:pic>
        <p:pic>
          <p:nvPicPr>
            <p:cNvPr id="18" name="Picture 17" descr="A person wearing a suit and tie smiling and looking at the camera&#10;&#10;Description automatically generated">
              <a:extLst>
                <a:ext uri="{FF2B5EF4-FFF2-40B4-BE49-F238E27FC236}">
                  <a16:creationId xmlns:a16="http://schemas.microsoft.com/office/drawing/2014/main" id="{80481C66-C329-EA4A-9B76-54A008A95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2579768" y="2818453"/>
              <a:ext cx="915472" cy="1248371"/>
            </a:xfrm>
            <a:prstGeom prst="rect">
              <a:avLst/>
            </a:prstGeom>
          </p:spPr>
        </p:pic>
        <p:pic>
          <p:nvPicPr>
            <p:cNvPr id="20" name="Picture 19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3598E4C3-57F5-204C-BFC2-CE91FE5E6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8972455" y="2808049"/>
              <a:ext cx="834780" cy="1061029"/>
            </a:xfrm>
            <a:prstGeom prst="rect">
              <a:avLst/>
            </a:prstGeom>
          </p:spPr>
        </p:pic>
        <p:pic>
          <p:nvPicPr>
            <p:cNvPr id="22" name="Picture 21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92F9EBD5-5F24-F143-A3B0-A05758CB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11365298" y="2819333"/>
              <a:ext cx="806699" cy="1091183"/>
            </a:xfrm>
            <a:prstGeom prst="rect">
              <a:avLst/>
            </a:prstGeom>
          </p:spPr>
        </p:pic>
        <p:pic>
          <p:nvPicPr>
            <p:cNvPr id="24" name="Picture 23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885601F5-67CC-8648-9B02-C8F44DA1A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1690132" y="2830929"/>
              <a:ext cx="893007" cy="1110356"/>
            </a:xfrm>
            <a:prstGeom prst="rect">
              <a:avLst/>
            </a:prstGeom>
          </p:spPr>
        </p:pic>
        <p:pic>
          <p:nvPicPr>
            <p:cNvPr id="28" name="Picture 27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39DB111F-F6D3-2342-B25D-0CFFC04E6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9803324" y="2824859"/>
              <a:ext cx="892171" cy="1225692"/>
            </a:xfrm>
            <a:prstGeom prst="rect">
              <a:avLst/>
            </a:prstGeom>
          </p:spPr>
        </p:pic>
        <p:pic>
          <p:nvPicPr>
            <p:cNvPr id="30" name="Picture 29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id="{E0AB26C0-CF48-D944-BE6A-7333E79E4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7179435" y="2801709"/>
              <a:ext cx="828009" cy="1083491"/>
            </a:xfrm>
            <a:prstGeom prst="rect">
              <a:avLst/>
            </a:prstGeom>
          </p:spPr>
        </p:pic>
        <p:pic>
          <p:nvPicPr>
            <p:cNvPr id="38" name="Picture 37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id="{2408B8C8-8D82-5A4C-8347-2DE82032C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8017996" y="2815932"/>
              <a:ext cx="958974" cy="1160864"/>
            </a:xfrm>
            <a:prstGeom prst="rect">
              <a:avLst/>
            </a:prstGeom>
          </p:spPr>
        </p:pic>
        <p:pic>
          <p:nvPicPr>
            <p:cNvPr id="40" name="Picture 39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4B3FC051-39DA-4144-B92A-AA0DF6F52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13342" y="2805843"/>
              <a:ext cx="810036" cy="1067054"/>
            </a:xfrm>
            <a:prstGeom prst="rect">
              <a:avLst/>
            </a:prstGeom>
          </p:spPr>
        </p:pic>
        <p:pic>
          <p:nvPicPr>
            <p:cNvPr id="52" name="Picture 51" descr="A person wearing glasses and smiling at the camera&#10;&#10;Description automatically generated">
              <a:extLst>
                <a:ext uri="{FF2B5EF4-FFF2-40B4-BE49-F238E27FC236}">
                  <a16:creationId xmlns:a16="http://schemas.microsoft.com/office/drawing/2014/main" id="{C3B3A795-C30F-8F42-BA1D-418F1F518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0632772" y="2819559"/>
              <a:ext cx="732526" cy="1077215"/>
            </a:xfrm>
            <a:prstGeom prst="rect">
              <a:avLst/>
            </a:prstGeom>
          </p:spPr>
        </p:pic>
        <p:pic>
          <p:nvPicPr>
            <p:cNvPr id="50" name="Picture 49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C4596EAB-B089-5C4A-B1A1-CD2FB457A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4374716" y="2811868"/>
              <a:ext cx="936202" cy="1061029"/>
            </a:xfrm>
            <a:prstGeom prst="rect">
              <a:avLst/>
            </a:prstGeom>
          </p:spPr>
        </p:pic>
        <p:pic>
          <p:nvPicPr>
            <p:cNvPr id="54" name="Picture 53" descr="A person wearing glasses and smiling at the camera&#10;&#10;Description automatically generated">
              <a:extLst>
                <a:ext uri="{FF2B5EF4-FFF2-40B4-BE49-F238E27FC236}">
                  <a16:creationId xmlns:a16="http://schemas.microsoft.com/office/drawing/2014/main" id="{8CB00302-F3EA-2B43-B4D2-9CEBD3F9D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6227359" y="2805843"/>
              <a:ext cx="985550" cy="1082173"/>
            </a:xfrm>
            <a:prstGeom prst="rect">
              <a:avLst/>
            </a:prstGeom>
          </p:spPr>
        </p:pic>
        <p:pic>
          <p:nvPicPr>
            <p:cNvPr id="58" name="Picture 57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F93F1BC9-7698-A446-937C-89F2C51BB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5330570" y="2805844"/>
              <a:ext cx="896789" cy="1082173"/>
            </a:xfrm>
            <a:prstGeom prst="rect">
              <a:avLst/>
            </a:prstGeom>
          </p:spPr>
        </p:pic>
        <p:pic>
          <p:nvPicPr>
            <p:cNvPr id="120" name="Picture 119" descr="A person wearing a suit and tie&#10;&#10;Description automatically generated">
              <a:extLst>
                <a:ext uri="{FF2B5EF4-FFF2-40B4-BE49-F238E27FC236}">
                  <a16:creationId xmlns:a16="http://schemas.microsoft.com/office/drawing/2014/main" id="{0D4F35B6-2502-CF4B-8164-41AE3A27F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819397" y="2805843"/>
              <a:ext cx="857603" cy="110467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BE600A-382E-344F-826E-CE0DD983CC2E}"/>
                </a:ext>
              </a:extLst>
            </p:cNvPr>
            <p:cNvSpPr/>
            <p:nvPr/>
          </p:nvSpPr>
          <p:spPr>
            <a:xfrm>
              <a:off x="11576" y="3880653"/>
              <a:ext cx="12160421" cy="18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7" name="Picture 96" descr="A person wearing a hat&#10;&#10;Description automatically generated">
            <a:extLst>
              <a:ext uri="{FF2B5EF4-FFF2-40B4-BE49-F238E27FC236}">
                <a16:creationId xmlns:a16="http://schemas.microsoft.com/office/drawing/2014/main" id="{3FC8EC7E-0A2E-A64F-8B31-F7A5CB8933CA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0082984" y="3276066"/>
            <a:ext cx="1093665" cy="939616"/>
          </a:xfrm>
          <a:prstGeom prst="rect">
            <a:avLst/>
          </a:prstGeom>
        </p:spPr>
      </p:pic>
      <p:pic>
        <p:nvPicPr>
          <p:cNvPr id="99" name="Picture 98" descr="A close up of a person&#10;&#10;Description automatically generated">
            <a:extLst>
              <a:ext uri="{FF2B5EF4-FFF2-40B4-BE49-F238E27FC236}">
                <a16:creationId xmlns:a16="http://schemas.microsoft.com/office/drawing/2014/main" id="{A571BF45-BA44-9D4D-BB2F-9AC22A65AA42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082984" y="4229440"/>
            <a:ext cx="1094331" cy="934826"/>
          </a:xfrm>
          <a:prstGeom prst="rect">
            <a:avLst/>
          </a:prstGeom>
        </p:spPr>
      </p:pic>
      <p:pic>
        <p:nvPicPr>
          <p:cNvPr id="101" name="Picture 100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726A4747-096E-6842-A0A4-FD1A5F6B1216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1163359" y="4209046"/>
            <a:ext cx="1029260" cy="968812"/>
          </a:xfrm>
          <a:prstGeom prst="rect">
            <a:avLst/>
          </a:prstGeom>
        </p:spPr>
      </p:pic>
      <p:pic>
        <p:nvPicPr>
          <p:cNvPr id="103" name="Picture 10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30CBEF2-9B99-4440-B876-ECE4ECD83F83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1131668" y="2260205"/>
            <a:ext cx="1071812" cy="1027227"/>
          </a:xfrm>
          <a:prstGeom prst="rect">
            <a:avLst/>
          </a:prstGeom>
        </p:spPr>
      </p:pic>
      <p:pic>
        <p:nvPicPr>
          <p:cNvPr id="107" name="Picture 10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1721D1E-27D6-E64F-B6FE-E97CE4470291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0069025" y="2273331"/>
            <a:ext cx="1062643" cy="1014101"/>
          </a:xfrm>
          <a:prstGeom prst="rect">
            <a:avLst/>
          </a:prstGeom>
        </p:spPr>
      </p:pic>
      <p:pic>
        <p:nvPicPr>
          <p:cNvPr id="109" name="Picture 108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BDBA163E-C64F-234A-91E1-D6D555606D8C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52498" y="3287432"/>
            <a:ext cx="1050982" cy="942008"/>
          </a:xfrm>
          <a:prstGeom prst="rect">
            <a:avLst/>
          </a:prstGeom>
        </p:spPr>
      </p:pic>
      <p:pic>
        <p:nvPicPr>
          <p:cNvPr id="111" name="Picture 11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95110DC-67DD-684B-AAE4-1F843B9DBCE1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9075625" y="4205551"/>
            <a:ext cx="1028406" cy="933950"/>
          </a:xfrm>
          <a:prstGeom prst="rect">
            <a:avLst/>
          </a:prstGeom>
        </p:spPr>
      </p:pic>
      <p:pic>
        <p:nvPicPr>
          <p:cNvPr id="115" name="Picture 11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ED10BAB-875F-3944-91B2-886696A3C363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129091" y="1090403"/>
            <a:ext cx="1109355" cy="1165563"/>
          </a:xfrm>
          <a:prstGeom prst="rect">
            <a:avLst/>
          </a:prstGeom>
        </p:spPr>
      </p:pic>
      <p:pic>
        <p:nvPicPr>
          <p:cNvPr id="116" name="Picture 11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94F8ED1-37D9-304D-9847-8DB1D35276B7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9099404" y="2229773"/>
            <a:ext cx="934654" cy="1070810"/>
          </a:xfrm>
          <a:prstGeom prst="rect">
            <a:avLst/>
          </a:prstGeom>
        </p:spPr>
      </p:pic>
      <p:pic>
        <p:nvPicPr>
          <p:cNvPr id="105" name="Picture 10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C47E692F-E619-0842-90DA-1C5D68763FF1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034473" y="3286416"/>
            <a:ext cx="1037650" cy="933151"/>
          </a:xfrm>
          <a:prstGeom prst="rect">
            <a:avLst/>
          </a:prstGeom>
        </p:spPr>
      </p:pic>
      <p:pic>
        <p:nvPicPr>
          <p:cNvPr id="117" name="Picture 116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7BD5FDD-CA98-7842-A4FB-1AABAB1CF4C0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191503" y="1306777"/>
            <a:ext cx="753554" cy="6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2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1B9EC6-649C-EC4F-A91A-CE6E3DB01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29" y="0"/>
            <a:ext cx="1050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4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B7BD84-FDDF-0548-9D4E-A6A56C6999F3}"/>
              </a:ext>
            </a:extLst>
          </p:cNvPr>
          <p:cNvSpPr/>
          <p:nvPr/>
        </p:nvSpPr>
        <p:spPr>
          <a:xfrm>
            <a:off x="5303350" y="1464606"/>
            <a:ext cx="1585298" cy="3928787"/>
          </a:xfrm>
          <a:custGeom>
            <a:avLst/>
            <a:gdLst>
              <a:gd name="connsiteX0" fmla="*/ 792650 w 1585298"/>
              <a:gd name="connsiteY0" fmla="*/ 0 h 3928787"/>
              <a:gd name="connsiteX1" fmla="*/ 937192 w 1585298"/>
              <a:gd name="connsiteY1" fmla="*/ 159037 h 3928787"/>
              <a:gd name="connsiteX2" fmla="*/ 1585298 w 1585298"/>
              <a:gd name="connsiteY2" fmla="*/ 1964393 h 3928787"/>
              <a:gd name="connsiteX3" fmla="*/ 937192 w 1585298"/>
              <a:gd name="connsiteY3" fmla="*/ 3769749 h 3928787"/>
              <a:gd name="connsiteX4" fmla="*/ 792650 w 1585298"/>
              <a:gd name="connsiteY4" fmla="*/ 3928787 h 3928787"/>
              <a:gd name="connsiteX5" fmla="*/ 648106 w 1585298"/>
              <a:gd name="connsiteY5" fmla="*/ 3769749 h 3928787"/>
              <a:gd name="connsiteX6" fmla="*/ 0 w 1585298"/>
              <a:gd name="connsiteY6" fmla="*/ 1964393 h 3928787"/>
              <a:gd name="connsiteX7" fmla="*/ 648106 w 1585298"/>
              <a:gd name="connsiteY7" fmla="*/ 159037 h 3928787"/>
              <a:gd name="connsiteX8" fmla="*/ 792650 w 1585298"/>
              <a:gd name="connsiteY8" fmla="*/ 0 h 392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5298" h="3928787">
                <a:moveTo>
                  <a:pt x="792650" y="0"/>
                </a:moveTo>
                <a:lnTo>
                  <a:pt x="937192" y="159037"/>
                </a:lnTo>
                <a:cubicBezTo>
                  <a:pt x="1342078" y="649645"/>
                  <a:pt x="1585298" y="1278615"/>
                  <a:pt x="1585298" y="1964393"/>
                </a:cubicBezTo>
                <a:cubicBezTo>
                  <a:pt x="1585298" y="2650171"/>
                  <a:pt x="1342078" y="3279142"/>
                  <a:pt x="937192" y="3769749"/>
                </a:cubicBezTo>
                <a:lnTo>
                  <a:pt x="792650" y="3928787"/>
                </a:lnTo>
                <a:lnTo>
                  <a:pt x="648106" y="3769749"/>
                </a:lnTo>
                <a:cubicBezTo>
                  <a:pt x="243221" y="3279142"/>
                  <a:pt x="0" y="2650171"/>
                  <a:pt x="0" y="1964393"/>
                </a:cubicBezTo>
                <a:cubicBezTo>
                  <a:pt x="0" y="1278615"/>
                  <a:pt x="243221" y="649645"/>
                  <a:pt x="648106" y="159037"/>
                </a:cubicBezTo>
                <a:lnTo>
                  <a:pt x="792650" y="0"/>
                </a:lnTo>
                <a:close/>
              </a:path>
            </a:pathLst>
          </a:custGeom>
          <a:gradFill flip="none" rotWithShape="1">
            <a:gsLst>
              <a:gs pos="0">
                <a:srgbClr val="F2DF74">
                  <a:tint val="66000"/>
                  <a:satMod val="160000"/>
                </a:srgbClr>
              </a:gs>
              <a:gs pos="50000">
                <a:srgbClr val="F2DF74">
                  <a:tint val="44500"/>
                  <a:satMod val="160000"/>
                </a:srgbClr>
              </a:gs>
              <a:gs pos="100000">
                <a:srgbClr val="F2DF74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792650" tIns="669369" rIns="1610867" bIns="669368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baseline="0" dirty="0">
              <a:solidFill>
                <a:srgbClr val="772432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694949D-48C1-6D4D-8202-4352F7081AD4}"/>
              </a:ext>
            </a:extLst>
          </p:cNvPr>
          <p:cNvSpPr/>
          <p:nvPr/>
        </p:nvSpPr>
        <p:spPr>
          <a:xfrm>
            <a:off x="1201105" y="590802"/>
            <a:ext cx="4883744" cy="5676392"/>
          </a:xfrm>
          <a:custGeom>
            <a:avLst/>
            <a:gdLst>
              <a:gd name="connsiteX0" fmla="*/ 2838196 w 4883744"/>
              <a:gd name="connsiteY0" fmla="*/ 0 h 5676392"/>
              <a:gd name="connsiteX1" fmla="*/ 4845104 w 4883744"/>
              <a:gd name="connsiteY1" fmla="*/ 831289 h 5676392"/>
              <a:gd name="connsiteX2" fmla="*/ 4883744 w 4883744"/>
              <a:gd name="connsiteY2" fmla="*/ 873803 h 5676392"/>
              <a:gd name="connsiteX3" fmla="*/ 4739200 w 4883744"/>
              <a:gd name="connsiteY3" fmla="*/ 1032840 h 5676392"/>
              <a:gd name="connsiteX4" fmla="*/ 4091094 w 4883744"/>
              <a:gd name="connsiteY4" fmla="*/ 2838196 h 5676392"/>
              <a:gd name="connsiteX5" fmla="*/ 4739200 w 4883744"/>
              <a:gd name="connsiteY5" fmla="*/ 4643552 h 5676392"/>
              <a:gd name="connsiteX6" fmla="*/ 4883744 w 4883744"/>
              <a:gd name="connsiteY6" fmla="*/ 4802590 h 5676392"/>
              <a:gd name="connsiteX7" fmla="*/ 4845104 w 4883744"/>
              <a:gd name="connsiteY7" fmla="*/ 4845104 h 5676392"/>
              <a:gd name="connsiteX8" fmla="*/ 2838196 w 4883744"/>
              <a:gd name="connsiteY8" fmla="*/ 5676392 h 5676392"/>
              <a:gd name="connsiteX9" fmla="*/ 0 w 4883744"/>
              <a:gd name="connsiteY9" fmla="*/ 2838196 h 5676392"/>
              <a:gd name="connsiteX10" fmla="*/ 2838196 w 4883744"/>
              <a:gd name="connsiteY10" fmla="*/ 0 h 567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83744" h="5676392">
                <a:moveTo>
                  <a:pt x="2838196" y="0"/>
                </a:moveTo>
                <a:cubicBezTo>
                  <a:pt x="3621942" y="0"/>
                  <a:pt x="4331491" y="317676"/>
                  <a:pt x="4845104" y="831289"/>
                </a:cubicBezTo>
                <a:lnTo>
                  <a:pt x="4883744" y="873803"/>
                </a:lnTo>
                <a:lnTo>
                  <a:pt x="4739200" y="1032840"/>
                </a:lnTo>
                <a:cubicBezTo>
                  <a:pt x="4334315" y="1523448"/>
                  <a:pt x="4091094" y="2152418"/>
                  <a:pt x="4091094" y="2838196"/>
                </a:cubicBezTo>
                <a:cubicBezTo>
                  <a:pt x="4091094" y="3523974"/>
                  <a:pt x="4334315" y="4152945"/>
                  <a:pt x="4739200" y="4643552"/>
                </a:cubicBezTo>
                <a:lnTo>
                  <a:pt x="4883744" y="4802590"/>
                </a:lnTo>
                <a:lnTo>
                  <a:pt x="4845104" y="4845104"/>
                </a:lnTo>
                <a:cubicBezTo>
                  <a:pt x="4331491" y="5358716"/>
                  <a:pt x="3621942" y="5676392"/>
                  <a:pt x="2838196" y="5676392"/>
                </a:cubicBezTo>
                <a:cubicBezTo>
                  <a:pt x="1270704" y="5676392"/>
                  <a:pt x="0" y="4405688"/>
                  <a:pt x="0" y="2838196"/>
                </a:cubicBezTo>
                <a:cubicBezTo>
                  <a:pt x="0" y="1270704"/>
                  <a:pt x="1270704" y="0"/>
                  <a:pt x="2838196" y="0"/>
                </a:cubicBezTo>
                <a:close/>
              </a:path>
            </a:pathLst>
          </a:custGeom>
          <a:gradFill flip="none" rotWithShape="1">
            <a:gsLst>
              <a:gs pos="0">
                <a:srgbClr val="004165">
                  <a:tint val="66000"/>
                  <a:satMod val="160000"/>
                </a:srgbClr>
              </a:gs>
              <a:gs pos="50000">
                <a:srgbClr val="004165">
                  <a:tint val="44500"/>
                  <a:satMod val="160000"/>
                </a:srgbClr>
              </a:gs>
              <a:gs pos="100000">
                <a:srgbClr val="004165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792650" tIns="669369" rIns="1610867" bIns="669368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baseline="0" dirty="0">
              <a:solidFill>
                <a:srgbClr val="772432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AEBECDC-FE37-4A40-B4C2-9DFAAE83C45E}"/>
              </a:ext>
            </a:extLst>
          </p:cNvPr>
          <p:cNvSpPr/>
          <p:nvPr/>
        </p:nvSpPr>
        <p:spPr>
          <a:xfrm>
            <a:off x="6118302" y="590802"/>
            <a:ext cx="4883742" cy="5676392"/>
          </a:xfrm>
          <a:custGeom>
            <a:avLst/>
            <a:gdLst>
              <a:gd name="connsiteX0" fmla="*/ 2045546 w 4883742"/>
              <a:gd name="connsiteY0" fmla="*/ 0 h 5676392"/>
              <a:gd name="connsiteX1" fmla="*/ 4883742 w 4883742"/>
              <a:gd name="connsiteY1" fmla="*/ 2838196 h 5676392"/>
              <a:gd name="connsiteX2" fmla="*/ 2045546 w 4883742"/>
              <a:gd name="connsiteY2" fmla="*/ 5676392 h 5676392"/>
              <a:gd name="connsiteX3" fmla="*/ 38639 w 4883742"/>
              <a:gd name="connsiteY3" fmla="*/ 4845104 h 5676392"/>
              <a:gd name="connsiteX4" fmla="*/ 0 w 4883742"/>
              <a:gd name="connsiteY4" fmla="*/ 4802590 h 5676392"/>
              <a:gd name="connsiteX5" fmla="*/ 144542 w 4883742"/>
              <a:gd name="connsiteY5" fmla="*/ 4643552 h 5676392"/>
              <a:gd name="connsiteX6" fmla="*/ 792648 w 4883742"/>
              <a:gd name="connsiteY6" fmla="*/ 2838196 h 5676392"/>
              <a:gd name="connsiteX7" fmla="*/ 144542 w 4883742"/>
              <a:gd name="connsiteY7" fmla="*/ 1032840 h 5676392"/>
              <a:gd name="connsiteX8" fmla="*/ 0 w 4883742"/>
              <a:gd name="connsiteY8" fmla="*/ 873803 h 5676392"/>
              <a:gd name="connsiteX9" fmla="*/ 38639 w 4883742"/>
              <a:gd name="connsiteY9" fmla="*/ 831289 h 5676392"/>
              <a:gd name="connsiteX10" fmla="*/ 2045546 w 4883742"/>
              <a:gd name="connsiteY10" fmla="*/ 0 h 567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83742" h="5676392">
                <a:moveTo>
                  <a:pt x="2045546" y="0"/>
                </a:moveTo>
                <a:cubicBezTo>
                  <a:pt x="3613038" y="0"/>
                  <a:pt x="4883742" y="1270704"/>
                  <a:pt x="4883742" y="2838196"/>
                </a:cubicBezTo>
                <a:cubicBezTo>
                  <a:pt x="4883742" y="4405688"/>
                  <a:pt x="3613038" y="5676392"/>
                  <a:pt x="2045546" y="5676392"/>
                </a:cubicBezTo>
                <a:cubicBezTo>
                  <a:pt x="1261800" y="5676392"/>
                  <a:pt x="552251" y="5358716"/>
                  <a:pt x="38639" y="4845104"/>
                </a:cubicBezTo>
                <a:lnTo>
                  <a:pt x="0" y="4802590"/>
                </a:lnTo>
                <a:lnTo>
                  <a:pt x="144542" y="4643552"/>
                </a:lnTo>
                <a:cubicBezTo>
                  <a:pt x="549428" y="4152945"/>
                  <a:pt x="792648" y="3523974"/>
                  <a:pt x="792648" y="2838196"/>
                </a:cubicBezTo>
                <a:cubicBezTo>
                  <a:pt x="792648" y="2152418"/>
                  <a:pt x="549428" y="1523448"/>
                  <a:pt x="144542" y="1032840"/>
                </a:cubicBezTo>
                <a:lnTo>
                  <a:pt x="0" y="873803"/>
                </a:lnTo>
                <a:lnTo>
                  <a:pt x="38639" y="831289"/>
                </a:lnTo>
                <a:cubicBezTo>
                  <a:pt x="552251" y="317676"/>
                  <a:pt x="1261800" y="0"/>
                  <a:pt x="2045546" y="0"/>
                </a:cubicBezTo>
                <a:close/>
              </a:path>
            </a:pathLst>
          </a:custGeom>
          <a:gradFill flip="none" rotWithShape="1">
            <a:gsLst>
              <a:gs pos="0">
                <a:srgbClr val="772432">
                  <a:tint val="66000"/>
                  <a:satMod val="160000"/>
                </a:srgbClr>
              </a:gs>
              <a:gs pos="50000">
                <a:srgbClr val="772432">
                  <a:tint val="44500"/>
                  <a:satMod val="160000"/>
                </a:srgbClr>
              </a:gs>
              <a:gs pos="100000">
                <a:srgbClr val="772432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792650" tIns="669369" rIns="1610867" bIns="669368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baseline="0" dirty="0">
              <a:solidFill>
                <a:srgbClr val="77243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A5BD46-2911-DC48-A315-CDC5D6C75DCA}"/>
              </a:ext>
            </a:extLst>
          </p:cNvPr>
          <p:cNvSpPr txBox="1"/>
          <p:nvPr/>
        </p:nvSpPr>
        <p:spPr>
          <a:xfrm>
            <a:off x="2212586" y="2663785"/>
            <a:ext cx="2352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</a:p>
          <a:p>
            <a:pPr algn="ctr"/>
            <a:r>
              <a:rPr lang="en-US" sz="44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3B9CD-D330-AE44-B6BD-D7308D388312}"/>
              </a:ext>
            </a:extLst>
          </p:cNvPr>
          <p:cNvSpPr txBox="1"/>
          <p:nvPr/>
        </p:nvSpPr>
        <p:spPr>
          <a:xfrm>
            <a:off x="7803745" y="2795484"/>
            <a:ext cx="23529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</a:p>
          <a:p>
            <a:pPr algn="ctr"/>
            <a:r>
              <a:rPr lang="en-US" sz="41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A4A47-8256-6447-A9DA-46ADC398626A}"/>
              </a:ext>
            </a:extLst>
          </p:cNvPr>
          <p:cNvSpPr txBox="1"/>
          <p:nvPr/>
        </p:nvSpPr>
        <p:spPr>
          <a:xfrm>
            <a:off x="4625650" y="3013499"/>
            <a:ext cx="298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Succession</a:t>
            </a:r>
          </a:p>
          <a:p>
            <a:pPr algn="ctr"/>
            <a:r>
              <a:rPr lang="en-US" sz="23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850905F7-361D-4A43-A3A7-B49648F0F901}"/>
              </a:ext>
            </a:extLst>
          </p:cNvPr>
          <p:cNvSpPr/>
          <p:nvPr/>
        </p:nvSpPr>
        <p:spPr>
          <a:xfrm>
            <a:off x="4505338" y="3301528"/>
            <a:ext cx="680224" cy="171065"/>
          </a:xfrm>
          <a:prstGeom prst="leftRightArrow">
            <a:avLst/>
          </a:prstGeom>
          <a:solidFill>
            <a:srgbClr val="772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E5C558DD-959E-D244-8593-E3705377585C}"/>
              </a:ext>
            </a:extLst>
          </p:cNvPr>
          <p:cNvSpPr/>
          <p:nvPr/>
        </p:nvSpPr>
        <p:spPr>
          <a:xfrm>
            <a:off x="7090068" y="3301529"/>
            <a:ext cx="680224" cy="171065"/>
          </a:xfrm>
          <a:prstGeom prst="leftRightArrow">
            <a:avLst/>
          </a:prstGeom>
          <a:solidFill>
            <a:srgbClr val="772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B809-35BA-6148-BDB1-DBF354CA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798"/>
            <a:ext cx="10515600" cy="242620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772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Important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644E2-9FF9-8645-9151-48B3DC37A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53043"/>
            <a:ext cx="10515600" cy="1325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41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a volunteer organization, the people you lead follow </a:t>
            </a:r>
            <a:r>
              <a:rPr lang="en-US" sz="4400" i="1" dirty="0">
                <a:solidFill>
                  <a:srgbClr val="0041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because they choose to follow.</a:t>
            </a:r>
          </a:p>
        </p:txBody>
      </p:sp>
    </p:spTree>
    <p:extLst>
      <p:ext uri="{BB962C8B-B14F-4D97-AF65-F5344CB8AC3E}">
        <p14:creationId xmlns:p14="http://schemas.microsoft.com/office/powerpoint/2010/main" val="208914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B809-35BA-6148-BDB1-DBF354CA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2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VOLUNTEERS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D8B80-158C-F34E-AEE6-52EF002CB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95089"/>
            <a:ext cx="10515600" cy="2810726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Volunteering is a choice. 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Leaders in a volunteer organization cannot force members to contribute.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Yet… 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are dependent on members to reach our goals.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DAC8A6A-5572-ED46-9AC9-6BACA28C1203}"/>
              </a:ext>
            </a:extLst>
          </p:cNvPr>
          <p:cNvSpPr txBox="1">
            <a:spLocks/>
          </p:cNvSpPr>
          <p:nvPr/>
        </p:nvSpPr>
        <p:spPr>
          <a:xfrm>
            <a:off x="838200" y="5531005"/>
            <a:ext cx="9253654" cy="961870"/>
          </a:xfrm>
          <a:prstGeom prst="rect">
            <a:avLst/>
          </a:prstGeom>
          <a:gradFill flip="none" rotWithShape="1">
            <a:gsLst>
              <a:gs pos="0">
                <a:srgbClr val="004165">
                  <a:tint val="66000"/>
                  <a:satMod val="160000"/>
                </a:srgbClr>
              </a:gs>
              <a:gs pos="50000">
                <a:srgbClr val="004165">
                  <a:tint val="44500"/>
                  <a:satMod val="160000"/>
                </a:srgbClr>
              </a:gs>
              <a:gs pos="100000">
                <a:srgbClr val="004165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416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rgbClr val="7724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challenge for leaders is making sure members want to engage and contribute.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solidFill>
                <a:srgbClr val="77243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B809-35BA-6148-BDB1-DBF354CA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2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Volunteers SUCCESSFULLY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D8B80-158C-F34E-AEE6-52EF002CB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95089"/>
            <a:ext cx="10515600" cy="2810726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are the unique </a:t>
            </a:r>
            <a:r>
              <a:rPr lang="en-US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skills </a:t>
            </a: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required?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can you </a:t>
            </a:r>
            <a:r>
              <a:rPr lang="en-US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motivate</a:t>
            </a: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volunteers?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type of </a:t>
            </a:r>
            <a:r>
              <a:rPr lang="en-US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fosters success? </a:t>
            </a:r>
          </a:p>
          <a:p>
            <a:pPr marL="0" indent="0">
              <a:buNone/>
            </a:pPr>
            <a:endParaRPr lang="en-US" dirty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12569BC-7A2F-C343-A57D-2F829CB73D76}"/>
              </a:ext>
            </a:extLst>
          </p:cNvPr>
          <p:cNvSpPr txBox="1">
            <a:spLocks/>
          </p:cNvSpPr>
          <p:nvPr/>
        </p:nvSpPr>
        <p:spPr>
          <a:xfrm>
            <a:off x="838200" y="5531005"/>
            <a:ext cx="9253654" cy="961870"/>
          </a:xfrm>
          <a:prstGeom prst="rect">
            <a:avLst/>
          </a:prstGeom>
          <a:gradFill flip="none" rotWithShape="1">
            <a:gsLst>
              <a:gs pos="0">
                <a:srgbClr val="004165">
                  <a:tint val="66000"/>
                  <a:satMod val="160000"/>
                </a:srgbClr>
              </a:gs>
              <a:gs pos="50000">
                <a:srgbClr val="004165">
                  <a:tint val="44500"/>
                  <a:satMod val="160000"/>
                </a:srgbClr>
              </a:gs>
              <a:gs pos="100000">
                <a:srgbClr val="004165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4165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rgbClr val="7724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People join an organization because they believe in the vision. They stay because of what they gain. Leaders must provide value.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solidFill>
                <a:srgbClr val="77243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9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B809-35BA-6148-BDB1-DBF354CA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2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Leadership Skills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D8B80-158C-F34E-AEE6-52EF002CB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879"/>
            <a:ext cx="7246434" cy="4351338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 </a:t>
            </a:r>
            <a:r>
              <a:rPr lang="en-US" dirty="0">
                <a:solidFill>
                  <a:srgbClr val="004165"/>
                </a:solidFill>
              </a:rPr>
              <a:t>Maintain a “servant leader” philosophy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4165"/>
                </a:solidFill>
              </a:rPr>
              <a:t>We put the needs of the members first and help them develop and perform as highly as possible.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4165"/>
                </a:solidFill>
              </a:rPr>
              <a:t> Model behavior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4165"/>
                </a:solidFill>
              </a:rPr>
              <a:t>Leaders with a high level of commitment will encourage the same in members of their teams.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4165"/>
                </a:solidFill>
              </a:rPr>
              <a:t> Provide a sense of belonging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4165"/>
                </a:solidFill>
              </a:rPr>
              <a:t>Members contribute because they have a desire to be part of something larger than themselves. 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A05D10-7980-2F4A-A121-443C638C8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634" y="1886879"/>
            <a:ext cx="37465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1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B809-35BA-6148-BDB1-DBF354CA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2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Motivating Volunteers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D8B80-158C-F34E-AEE6-52EF002CB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879"/>
            <a:ext cx="7123771" cy="4351338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 </a:t>
            </a:r>
            <a:r>
              <a:rPr lang="en-US" dirty="0">
                <a:solidFill>
                  <a:srgbClr val="004165"/>
                </a:solidFill>
              </a:rPr>
              <a:t>Respect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4165"/>
                </a:solidFill>
              </a:rPr>
              <a:t>When members feel respected, they engage at a higher level.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4165"/>
                </a:solidFill>
              </a:rPr>
              <a:t> Encourage member participation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4165"/>
                </a:solidFill>
              </a:rPr>
              <a:t>Developing a sense of community motivates and inspires.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4165"/>
                </a:solidFill>
              </a:rPr>
              <a:t> Acknowledge and reward member contributions 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4165"/>
                </a:solidFill>
              </a:rPr>
              <a:t>Successful members become successful leaders.</a:t>
            </a:r>
          </a:p>
          <a:p>
            <a:pPr lvl="1">
              <a:buFont typeface="System Font Regular"/>
              <a:buChar char="-"/>
            </a:pPr>
            <a:endParaRPr lang="en-US" dirty="0">
              <a:solidFill>
                <a:srgbClr val="004165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5EF6D7-D53C-EE44-9408-30E95F71D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634" y="1886879"/>
            <a:ext cx="3835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9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B809-35BA-6148-BDB1-DBF354CA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2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the Tone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D8B80-158C-F34E-AEE6-52EF002CB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879"/>
            <a:ext cx="7123771" cy="4351338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 </a:t>
            </a:r>
            <a:r>
              <a:rPr lang="en-US" dirty="0">
                <a:solidFill>
                  <a:srgbClr val="004165"/>
                </a:solidFill>
              </a:rPr>
              <a:t>Lead with integrity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4165"/>
                </a:solidFill>
              </a:rPr>
              <a:t>Building trust requires a combination of competency, integrity, and communication. 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4165"/>
                </a:solidFill>
              </a:rPr>
              <a:t> Identify “what’s in it for them”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4165"/>
                </a:solidFill>
              </a:rPr>
              <a:t>Combine a member’s potential for growth with opportunities for them to experience joy.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rgbClr val="004165"/>
                </a:solidFill>
              </a:rPr>
              <a:t> Recognize potential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4165"/>
                </a:solidFill>
              </a:rPr>
              <a:t>Identify individuals most likely to move from the member group to the leader group</a:t>
            </a:r>
          </a:p>
          <a:p>
            <a:pPr lvl="1">
              <a:buFont typeface="System Font Regular"/>
              <a:buChar char="-"/>
            </a:pPr>
            <a:endParaRPr lang="en-US" dirty="0">
              <a:solidFill>
                <a:srgbClr val="004165"/>
              </a:solidFill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FA05842-C631-FB44-B5FF-02387A7F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084" y="1925443"/>
            <a:ext cx="37465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338</Words>
  <Application>Microsoft Macintosh PowerPoint</Application>
  <PresentationFormat>Widescreen</PresentationFormat>
  <Paragraphs>52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System Font Regular</vt:lpstr>
      <vt:lpstr>Office Theme</vt:lpstr>
      <vt:lpstr>PowerPoint Presentation</vt:lpstr>
      <vt:lpstr>PowerPoint Presentation</vt:lpstr>
      <vt:lpstr>PowerPoint Presentation</vt:lpstr>
      <vt:lpstr>Most Important Takeaway</vt:lpstr>
      <vt:lpstr>Leading VOLUNTEERS</vt:lpstr>
      <vt:lpstr>Leading Volunteers SUCCESSFULLY</vt:lpstr>
      <vt:lpstr>Developing Leadership Skills</vt:lpstr>
      <vt:lpstr>Motivating Volunteers</vt:lpstr>
      <vt:lpstr>Setting the Tone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Barlas</dc:creator>
  <cp:lastModifiedBy>Kari Barlas</cp:lastModifiedBy>
  <cp:revision>2</cp:revision>
  <dcterms:created xsi:type="dcterms:W3CDTF">2020-05-21T17:49:50Z</dcterms:created>
  <dcterms:modified xsi:type="dcterms:W3CDTF">2020-05-23T03:16:31Z</dcterms:modified>
</cp:coreProperties>
</file>