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F2C19-CA9F-4664-80FB-D95053EDAB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590B82-BAB3-48F1-913C-EC9022828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69B889-5B45-4983-B673-47C3C457B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CFADF-16F8-4E1E-83E0-974D4DAA1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496CDA-B96A-4636-BD4E-7804910F0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9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DEAB7-8169-4DF8-AFE4-B3E88CBF8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B987D7-114C-4790-9BA5-0377B35AE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E53DD-DA6B-4B81-BBB2-B739CE617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4BFA3F-FE1F-4056-B512-91B1993AE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B3DB9-0A77-483C-8111-2653F3B28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17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F7CEEE-913A-4BC3-A66C-675F62C295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631898-8015-49FF-9199-8F4DFC008F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61D62-03F7-4855-8538-20E323FC0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29BBFF-0DA0-40B9-9EF9-61CEB4CB9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C44EE-8B26-454F-9664-3E2A2FDC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426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E70DC-32F9-4D77-9482-34082FC6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C1293-E61B-45AE-82D2-627E21DFD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1D136-E792-477A-BAEB-92C539AB4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D0BE05-2973-408D-B33C-9BAA493FE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6F4F0F-B4DC-4FF0-8BC9-2E31BCA03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577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C2DD0-385F-42DA-BC69-4F62C9F9D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B5F6EA-89E7-432D-9961-FEFEE06A16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AC2A8C-4B41-489B-8ADC-D661E6D1A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E180D-431A-4523-8559-2F449B153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4C4F2F-D5CD-4A17-B272-C4769AE39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22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9CDEE-F49E-4B08-93BF-4453D553A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0A36C-8009-42B3-AA67-97B0D9D739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09D688-A40F-4BDF-8BF0-A593370DDC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D2FDF-AC54-4B96-AFDD-D2444C4AD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D1C0A9C-A466-42C4-9BE7-D219B3F39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B548C-C4D7-407A-8F66-5DCE4464A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84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F1103-8F52-4C58-8E9D-CAFE43184B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0CB472-CFB4-4745-87E8-6CD2CD4B3B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647154-D8BC-470F-8F2E-354E1EC9B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DD1A91-D339-4014-BBCA-38601FB97D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4EA8DA-99A7-4A54-A7FB-EF976A888E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9792F1-F6EC-4B69-B659-3439B6130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FAA1E1-ECC7-49E7-B0ED-5EED8161D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67685A-B852-4A73-9624-4FE871A514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04616-0F06-4955-ABE3-106E2A22E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67512-6D76-464A-A15B-3414113F6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0C8EC33-02E7-49D3-A392-A2115A443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85FC0-5211-415E-8EA7-B8576DE7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333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A13727-D8C8-4979-9F79-77F676AC6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EDC9BD-BADC-4492-B138-CBECBB543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912720-F45E-4437-8FF0-53713E8BD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81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B5FFE3-7706-4FF0-B69F-A51362138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AD004-03B1-409D-97D0-BA36B8324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23790D-86CE-46DB-B1DF-5A7A29E64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77A32-5CA0-4C10-AE7D-3837AF911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9008B1-8F3A-46CD-8EC2-0905D36B1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AD2D79-41FB-47A2-A182-62A2A74D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29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08AAF-7C10-46CE-922C-0457B7202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547E29-70D5-408D-AEB3-0CC93237C2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862F3C-12E2-4717-960F-D2F352E805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9D157-E444-4B75-ACB8-0EEE36E8F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06AC9-E01C-4D67-9D0F-C5797A673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FB480-CC93-490D-8427-3F8363AB7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8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660C28-7603-4801-87EE-2305C7439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164A79-89CE-461D-9D01-5366DA979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26CBC-7FA0-43D8-9318-CA28AAAEC2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D225A-410D-4FDD-B417-6D6CB692306E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1691F-C8EE-458E-9C7D-1BBE4A7DF1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DE0CB7-82DA-46CA-B249-385C110471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5D0FE-4CA6-403F-8771-0C48D6009C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6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E20942E-1CAB-4920-8402-1B6ACE943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74645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D1F4221-D4DE-4351-90E2-15D2D881F590}"/>
              </a:ext>
            </a:extLst>
          </p:cNvPr>
          <p:cNvSpPr/>
          <p:nvPr/>
        </p:nvSpPr>
        <p:spPr>
          <a:xfrm>
            <a:off x="5008196" y="479450"/>
            <a:ext cx="5269519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  <a:latin typeface="Arial" panose="020B0604020202020204" pitchFamily="34" charset="0"/>
              </a:rPr>
              <a:t>TOASTMASTERS</a:t>
            </a:r>
          </a:p>
          <a:p>
            <a:pPr algn="ctr"/>
            <a:r>
              <a:rPr lang="en-US" sz="3600" cap="none" spc="0" dirty="0">
                <a:ln w="12700">
                  <a:solidFill>
                    <a:schemeClr val="accent1"/>
                  </a:solidFill>
                  <a:prstDash val="solid"/>
                </a:ln>
                <a:latin typeface="Arial" panose="020B0604020202020204" pitchFamily="34" charset="0"/>
              </a:rPr>
              <a:t>INTERNATIONAL</a:t>
            </a:r>
            <a:endParaRPr lang="en-US" sz="3600" cap="none" spc="0" dirty="0">
              <a:ln w="0"/>
              <a:latin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686CF6-AD63-46ED-BCFD-957747587674}"/>
              </a:ext>
            </a:extLst>
          </p:cNvPr>
          <p:cNvSpPr/>
          <p:nvPr/>
        </p:nvSpPr>
        <p:spPr>
          <a:xfrm>
            <a:off x="3239057" y="2053849"/>
            <a:ext cx="880779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spc="-15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TOASTMASTER OF THE YEAR</a:t>
            </a:r>
            <a:endParaRPr lang="en-US" sz="6000" b="1" cap="none" spc="-15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87419C-8FAA-46A3-B2B8-0D31F67D86E0}"/>
              </a:ext>
            </a:extLst>
          </p:cNvPr>
          <p:cNvSpPr/>
          <p:nvPr/>
        </p:nvSpPr>
        <p:spPr>
          <a:xfrm>
            <a:off x="6753640" y="3171514"/>
            <a:ext cx="257256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Presented to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3D055-0A9D-412F-BC6D-E977E7F3F694}"/>
              </a:ext>
            </a:extLst>
          </p:cNvPr>
          <p:cNvSpPr/>
          <p:nvPr/>
        </p:nvSpPr>
        <p:spPr>
          <a:xfrm>
            <a:off x="7642954" y="4442261"/>
            <a:ext cx="79393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For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DA855D-CF6E-42BE-9D58-33D5D5CEA976}"/>
              </a:ext>
            </a:extLst>
          </p:cNvPr>
          <p:cNvCxnSpPr>
            <a:cxnSpLocks/>
          </p:cNvCxnSpPr>
          <p:nvPr/>
        </p:nvCxnSpPr>
        <p:spPr>
          <a:xfrm>
            <a:off x="3239057" y="5970494"/>
            <a:ext cx="299105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833212B8-8310-4BAF-8C39-954E07BA9129}"/>
              </a:ext>
            </a:extLst>
          </p:cNvPr>
          <p:cNvCxnSpPr>
            <a:cxnSpLocks/>
          </p:cNvCxnSpPr>
          <p:nvPr/>
        </p:nvCxnSpPr>
        <p:spPr>
          <a:xfrm>
            <a:off x="6973824" y="5949011"/>
            <a:ext cx="4821208" cy="214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2F8EB3F2-D893-4ADB-B487-3272566E33F7}"/>
              </a:ext>
            </a:extLst>
          </p:cNvPr>
          <p:cNvSpPr/>
          <p:nvPr/>
        </p:nvSpPr>
        <p:spPr>
          <a:xfrm>
            <a:off x="4290531" y="5858273"/>
            <a:ext cx="106349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Date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6200074-395A-4C59-BFC7-2EECDA82B360}"/>
              </a:ext>
            </a:extLst>
          </p:cNvPr>
          <p:cNvSpPr/>
          <p:nvPr/>
        </p:nvSpPr>
        <p:spPr>
          <a:xfrm>
            <a:off x="8387649" y="5949011"/>
            <a:ext cx="199355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Presenter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31939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Brown</dc:creator>
  <cp:lastModifiedBy>Linda Brown</cp:lastModifiedBy>
  <cp:revision>2</cp:revision>
  <dcterms:created xsi:type="dcterms:W3CDTF">2018-04-30T13:13:55Z</dcterms:created>
  <dcterms:modified xsi:type="dcterms:W3CDTF">2018-04-30T13:24:49Z</dcterms:modified>
</cp:coreProperties>
</file>