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68" r:id="rId5"/>
    <p:sldId id="258" r:id="rId6"/>
    <p:sldId id="269" r:id="rId7"/>
    <p:sldId id="263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F0DDEB-C0AF-4816-A625-6DD6A11B5156}" type="datetimeFigureOut">
              <a:rPr lang="en-US" smtClean="0"/>
              <a:pPr/>
              <a:t>3/10/2012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34279B2-0582-4545-AE35-5B20E96839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oastmastermargaret@hotmail.com" TargetMode="External"/><Relationship Id="rId2" Type="http://schemas.openxmlformats.org/officeDocument/2006/relationships/hyperlink" Target="mailto:toast9893@ao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062912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Toastmasters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062912" cy="1752600"/>
          </a:xfrm>
        </p:spPr>
        <p:txBody>
          <a:bodyPr/>
          <a:lstStyle/>
          <a:p>
            <a:r>
              <a:rPr lang="en-US" dirty="0" smtClean="0"/>
              <a:t>District 6 Training</a:t>
            </a:r>
          </a:p>
          <a:p>
            <a:r>
              <a:rPr lang="en-US" dirty="0" smtClean="0"/>
              <a:t>March 10, 2012</a:t>
            </a:r>
          </a:p>
          <a:p>
            <a:endParaRPr lang="en-US" dirty="0"/>
          </a:p>
        </p:txBody>
      </p:sp>
      <p:pic>
        <p:nvPicPr>
          <p:cNvPr id="4" name="Picture 18" descr="ToastmastersLogo-Color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481" y="2819400"/>
            <a:ext cx="3240919" cy="276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Aharoni" pitchFamily="2" charset="-79"/>
              </a:rPr>
              <a:t>Your Trainers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Jim Miller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toast9893@aol.com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952-890-7547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Margaret Brunner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  <a:hlinkClick r:id="rId3"/>
              </a:rPr>
              <a:t>toastmastermargaret@hotmail.com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2800" dirty="0" smtClean="0"/>
              <a:t>651-633-2587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No Evil, Hear No Evil, Speak No Evil</a:t>
            </a:r>
            <a:endParaRPr lang="en-US" dirty="0"/>
          </a:p>
        </p:txBody>
      </p:sp>
      <p:pic>
        <p:nvPicPr>
          <p:cNvPr id="4" name="il_fi" descr="http://www.google.com/url?source=imglanding&amp;ct=img&amp;q=http://www.aawaj.com/community/image/web/gallery/aononno_1281037854_04C091.jpg&amp;sa=X&amp;ei=62hRT8KsOsPjgge5wqnjDQ&amp;ved=0CAsQ8wc&amp;usg=AFQjCNFoEkVTFQm9syTMEqbieedjFpIAcw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2743200"/>
            <a:ext cx="7162799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Club Visits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3283744" cy="61093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round Jan1- April 30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Review  Club DCP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Their goals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Progress in DCP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Are they striving to be Distinguished?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 marL="0" lvl="1" indent="0">
              <a:spcBef>
                <a:spcPts val="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Membership building</a:t>
            </a:r>
          </a:p>
          <a:p>
            <a:pPr marL="0" lvl="1" indent="0">
              <a:spcBef>
                <a:spcPts val="0"/>
              </a:spcBef>
              <a:buSzPct val="80000"/>
              <a:buFont typeface="Arial" pitchFamily="34" charset="0"/>
              <a:buChar char="•"/>
            </a:pPr>
            <a:endParaRPr lang="en-US" sz="2400" dirty="0" smtClean="0"/>
          </a:p>
          <a:p>
            <a:pPr marL="0" lvl="1" indent="0">
              <a:spcBef>
                <a:spcPts val="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DUES! Due by April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… No Fooling!</a:t>
            </a:r>
          </a:p>
          <a:p>
            <a:pPr marL="0" lvl="1" indent="0">
              <a:spcBef>
                <a:spcPts val="0"/>
              </a:spcBef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0" lvl="1" indent="0">
              <a:spcBef>
                <a:spcPts val="0"/>
              </a:spcBef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Content Placeholder 6" descr="AreaClubVisitsTeaser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41862" y="1933575"/>
            <a:ext cx="3095625" cy="276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Club Visits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66800" y="381000"/>
            <a:ext cx="3283744" cy="6109336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Today is March 10th…..51 days left to complete your visits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Your visit is not completed until you submit your online Area Governor Visit Report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Reports due  May 31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Copy of visit report automatically sent to district leaders and club president.</a:t>
            </a:r>
          </a:p>
          <a:p>
            <a:pPr marL="0" lvl="1" indent="0">
              <a:spcBef>
                <a:spcPts val="0"/>
              </a:spcBef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9" name="Content Placeholder 4" descr="MembershipApplications_copy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41862" y="1933575"/>
            <a:ext cx="3095625" cy="2762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Speech Contest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3436144" cy="5943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Contest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Table Topics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International, </a:t>
            </a:r>
            <a:r>
              <a:rPr lang="en-US" sz="1800" dirty="0" smtClean="0"/>
              <a:t>must have completed 6 Speeches in Competent Communicator manual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Trophies/Awards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Eligibility forms</a:t>
            </a:r>
            <a:endParaRPr lang="en-US" sz="2400" dirty="0"/>
          </a:p>
        </p:txBody>
      </p:sp>
      <p:pic>
        <p:nvPicPr>
          <p:cNvPr id="9" name="il_fi" descr="http://www.google.com/url?source=imglanding&amp;ct=img&amp;q=http://www.aawaj.com/community/image/web/gallery/aononno_1281037854_04C091.jpg&amp;sa=X&amp;ei=62hRT8KsOsPjgge5wqnjDQ&amp;ved=0CAsQ8wc&amp;usg=AFQjCNFoEkVTFQm9syTMEqbieedjFpIAcw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24400" y="2612274"/>
            <a:ext cx="4114800" cy="165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Speech Contest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3436144" cy="5943600"/>
          </a:xfrm>
        </p:spPr>
        <p:txBody>
          <a:bodyPr/>
          <a:lstStyle/>
          <a:p>
            <a:r>
              <a:rPr lang="en-US" sz="2400" dirty="0" smtClean="0"/>
              <a:t>Contest Roles: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Chair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Toastmaster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Chief Judge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Judges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Timers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Ballot counters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Sergeant at Arms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9" name="il_fi" descr="http://www.google.com/url?source=imglanding&amp;ct=img&amp;q=http://www.aawaj.com/community/image/web/gallery/aononno_1281037854_04C091.jpg&amp;sa=X&amp;ei=62hRT8KsOsPjgge5wqnjDQ&amp;ved=0CAsQ8wc&amp;usg=AFQjCNFoEkVTFQm9syTMEqbieedjFpIAcw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24400" y="2612274"/>
            <a:ext cx="4114800" cy="165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Toastmaster of the year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3512344" cy="5943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Club TMOY</a:t>
            </a:r>
          </a:p>
          <a:p>
            <a:r>
              <a:rPr lang="en-US" sz="2400" dirty="0" smtClean="0"/>
              <a:t>Due to AG by May 31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Area TMOY </a:t>
            </a:r>
          </a:p>
          <a:p>
            <a:r>
              <a:rPr lang="en-US" sz="2400" dirty="0" smtClean="0"/>
              <a:t>Due to DG by June 15</a:t>
            </a:r>
          </a:p>
          <a:p>
            <a:r>
              <a:rPr lang="en-US" sz="2400" dirty="0" smtClean="0"/>
              <a:t>Notify winner by June 30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Division TMOY </a:t>
            </a:r>
          </a:p>
          <a:p>
            <a:r>
              <a:rPr lang="en-US" sz="2400" dirty="0" smtClean="0"/>
              <a:t>Due to District Governor by June 22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District TMOY announced at TELI in July</a:t>
            </a:r>
            <a:endParaRPr lang="en-US" sz="2400" dirty="0"/>
          </a:p>
        </p:txBody>
      </p:sp>
      <p:pic>
        <p:nvPicPr>
          <p:cNvPr id="5" name="Picture 18" descr="ToastmastersLogo-Color.eps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02778"/>
            <a:ext cx="2763059" cy="229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Transition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381000"/>
            <a:ext cx="3740944" cy="5943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Identify prospective future leaders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Talk about leadership opportunities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Club officer list due to TI by June 30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Remember officer Training begins June 1 for new officers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5" name="Content Placeholder 4" descr="Leader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904999"/>
            <a:ext cx="3429000" cy="34120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Golden Ticket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3893344" cy="5943600"/>
          </a:xfrm>
        </p:spPr>
        <p:txBody>
          <a:bodyPr>
            <a:normAutofit lnSpcReduction="10000"/>
          </a:bodyPr>
          <a:lstStyle/>
          <a:p>
            <a:r>
              <a:rPr lang="en-US" sz="2000" b="1" i="1" u="sng" dirty="0" smtClean="0"/>
              <a:t>What your club needs to do:</a:t>
            </a:r>
            <a:endParaRPr lang="en-US" sz="2000" dirty="0" smtClean="0"/>
          </a:p>
          <a:p>
            <a:r>
              <a:rPr lang="en-US" sz="2000" dirty="0" smtClean="0"/>
              <a:t>Between Feb 1st &amp; Feb 29th hang or distribute fliers or posters promoting your club, a club open house or special event.</a:t>
            </a:r>
          </a:p>
          <a:p>
            <a:endParaRPr lang="en-US" sz="2000" dirty="0" smtClean="0"/>
          </a:p>
          <a:p>
            <a:r>
              <a:rPr lang="en-US" sz="2000" dirty="0" smtClean="0"/>
              <a:t>Take a note of the date the poster went up, who hung the poster and where the poster was placed. </a:t>
            </a:r>
          </a:p>
          <a:p>
            <a:endParaRPr lang="en-US" sz="2000" dirty="0" smtClean="0"/>
          </a:p>
          <a:p>
            <a:r>
              <a:rPr lang="en-US" sz="2000" dirty="0" smtClean="0"/>
              <a:t>Send this list to your Area Governor by March 1, 2012. </a:t>
            </a:r>
          </a:p>
          <a:p>
            <a:endParaRPr lang="en-US" sz="2000" dirty="0" smtClean="0"/>
          </a:p>
          <a:p>
            <a:r>
              <a:rPr lang="en-US" sz="2000" dirty="0" smtClean="0"/>
              <a:t>Each Area Governor has two Golden Tickets that will be given to the club in his/her area that hangs the most posters.</a:t>
            </a:r>
          </a:p>
          <a:p>
            <a:r>
              <a:rPr lang="en-US" sz="2000" dirty="0" smtClean="0"/>
              <a:t> </a:t>
            </a:r>
          </a:p>
          <a:p>
            <a:endParaRPr lang="en-US" dirty="0"/>
          </a:p>
        </p:txBody>
      </p:sp>
      <p:pic>
        <p:nvPicPr>
          <p:cNvPr id="5" name="Content Placeholder 4" descr="gold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99869" y="2362200"/>
            <a:ext cx="3738562" cy="190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7">
      <a:dk1>
        <a:sysClr val="windowText" lastClr="000000"/>
      </a:dk1>
      <a:lt1>
        <a:sysClr val="window" lastClr="FFFFFF"/>
      </a:lt1>
      <a:dk2>
        <a:srgbClr val="3B4554"/>
      </a:dk2>
      <a:lt2>
        <a:srgbClr val="D6ECFF"/>
      </a:lt2>
      <a:accent1>
        <a:srgbClr val="FF0000"/>
      </a:accent1>
      <a:accent2>
        <a:srgbClr val="FEE29C"/>
      </a:accent2>
      <a:accent3>
        <a:srgbClr val="FEB80A"/>
      </a:accent3>
      <a:accent4>
        <a:srgbClr val="A8B3C2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139</TotalTime>
  <Words>266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Toastmasters </vt:lpstr>
      <vt:lpstr>See No Evil, Hear No Evil, Speak No Evil</vt:lpstr>
      <vt:lpstr>Club Visits</vt:lpstr>
      <vt:lpstr>Club Visits</vt:lpstr>
      <vt:lpstr>Speech Contest</vt:lpstr>
      <vt:lpstr>Speech Contest</vt:lpstr>
      <vt:lpstr>Toastmaster of the year</vt:lpstr>
      <vt:lpstr>Transition</vt:lpstr>
      <vt:lpstr>Golden Ticket</vt:lpstr>
      <vt:lpstr>Your Trainers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Toastmasters</dc:title>
  <dc:creator>Maggieb</dc:creator>
  <cp:lastModifiedBy>Maggieb</cp:lastModifiedBy>
  <cp:revision>22</cp:revision>
  <dcterms:created xsi:type="dcterms:W3CDTF">2012-03-03T01:13:16Z</dcterms:created>
  <dcterms:modified xsi:type="dcterms:W3CDTF">2012-03-10T21:26:20Z</dcterms:modified>
</cp:coreProperties>
</file>