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20"/>
  </p:notesMasterIdLst>
  <p:sldIdLst>
    <p:sldId id="256" r:id="rId3"/>
    <p:sldId id="283" r:id="rId4"/>
    <p:sldId id="290" r:id="rId5"/>
    <p:sldId id="287" r:id="rId6"/>
    <p:sldId id="286" r:id="rId7"/>
    <p:sldId id="294" r:id="rId8"/>
    <p:sldId id="285" r:id="rId9"/>
    <p:sldId id="295" r:id="rId10"/>
    <p:sldId id="300" r:id="rId11"/>
    <p:sldId id="301" r:id="rId12"/>
    <p:sldId id="302" r:id="rId13"/>
    <p:sldId id="267" r:id="rId14"/>
    <p:sldId id="296" r:id="rId15"/>
    <p:sldId id="297" r:id="rId16"/>
    <p:sldId id="304" r:id="rId17"/>
    <p:sldId id="280" r:id="rId18"/>
    <p:sldId id="30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61"/>
    <a:srgbClr val="004165"/>
    <a:srgbClr val="0B5879"/>
    <a:srgbClr val="497593"/>
    <a:srgbClr val="7B98B2"/>
    <a:srgbClr val="B3C3D3"/>
    <a:srgbClr val="772432"/>
    <a:srgbClr val="571D29"/>
    <a:srgbClr val="FEEE9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13342-E953-4769-BD63-E4203CC58E88}" v="2322" dt="2020-05-23T03:08:43.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0" autoAdjust="0"/>
  </p:normalViewPr>
  <p:slideViewPr>
    <p:cSldViewPr snapToGrid="0" snapToObjects="1">
      <p:cViewPr varScale="1">
        <p:scale>
          <a:sx n="86" d="100"/>
          <a:sy n="86" d="100"/>
        </p:scale>
        <p:origin x="658" y="53"/>
      </p:cViewPr>
      <p:guideLst/>
    </p:cSldViewPr>
  </p:slideViewPr>
  <p:outlineViewPr>
    <p:cViewPr>
      <p:scale>
        <a:sx n="75" d="100"/>
        <a:sy n="75"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 Croal" userId="72d3ef66919487a7" providerId="LiveId" clId="{B5E13342-E953-4769-BD63-E4203CC58E88}"/>
    <pc:docChg chg="undo custSel mod addSld delSld modSld sldOrd">
      <pc:chgData name="Pat Croal" userId="72d3ef66919487a7" providerId="LiveId" clId="{B5E13342-E953-4769-BD63-E4203CC58E88}" dt="2020-05-23T03:09:26.590" v="8377" actId="14100"/>
      <pc:docMkLst>
        <pc:docMk/>
      </pc:docMkLst>
      <pc:sldChg chg="addSp modSp mod">
        <pc:chgData name="Pat Croal" userId="72d3ef66919487a7" providerId="LiveId" clId="{B5E13342-E953-4769-BD63-E4203CC58E88}" dt="2020-05-23T03:02:53.617" v="8330" actId="20577"/>
        <pc:sldMkLst>
          <pc:docMk/>
          <pc:sldMk cId="2743629898" sldId="256"/>
        </pc:sldMkLst>
        <pc:spChg chg="mod">
          <ac:chgData name="Pat Croal" userId="72d3ef66919487a7" providerId="LiveId" clId="{B5E13342-E953-4769-BD63-E4203CC58E88}" dt="2020-05-21T05:44:57.047" v="3910" actId="20577"/>
          <ac:spMkLst>
            <pc:docMk/>
            <pc:sldMk cId="2743629898" sldId="256"/>
            <ac:spMk id="3" creationId="{6A9918C5-6FAE-1E4A-B76E-5C27E234DC69}"/>
          </ac:spMkLst>
        </pc:spChg>
        <pc:spChg chg="add mod">
          <ac:chgData name="Pat Croal" userId="72d3ef66919487a7" providerId="LiveId" clId="{B5E13342-E953-4769-BD63-E4203CC58E88}" dt="2020-05-23T03:02:53.617" v="8330" actId="20577"/>
          <ac:spMkLst>
            <pc:docMk/>
            <pc:sldMk cId="2743629898" sldId="256"/>
            <ac:spMk id="4" creationId="{41A74B89-2CC1-4181-82AA-C8E125D8E6E5}"/>
          </ac:spMkLst>
        </pc:spChg>
      </pc:sldChg>
      <pc:sldChg chg="del">
        <pc:chgData name="Pat Croal" userId="72d3ef66919487a7" providerId="LiveId" clId="{B5E13342-E953-4769-BD63-E4203CC58E88}" dt="2020-05-21T05:42:47.693" v="3838" actId="47"/>
        <pc:sldMkLst>
          <pc:docMk/>
          <pc:sldMk cId="3422862736" sldId="257"/>
        </pc:sldMkLst>
      </pc:sldChg>
      <pc:sldChg chg="del">
        <pc:chgData name="Pat Croal" userId="72d3ef66919487a7" providerId="LiveId" clId="{B5E13342-E953-4769-BD63-E4203CC58E88}" dt="2020-05-21T05:23:30.295" v="3078" actId="47"/>
        <pc:sldMkLst>
          <pc:docMk/>
          <pc:sldMk cId="988381619" sldId="258"/>
        </pc:sldMkLst>
      </pc:sldChg>
      <pc:sldChg chg="del">
        <pc:chgData name="Pat Croal" userId="72d3ef66919487a7" providerId="LiveId" clId="{B5E13342-E953-4769-BD63-E4203CC58E88}" dt="2020-05-21T05:23:36.163" v="3080" actId="47"/>
        <pc:sldMkLst>
          <pc:docMk/>
          <pc:sldMk cId="3394008960" sldId="260"/>
        </pc:sldMkLst>
      </pc:sldChg>
      <pc:sldChg chg="del">
        <pc:chgData name="Pat Croal" userId="72d3ef66919487a7" providerId="LiveId" clId="{B5E13342-E953-4769-BD63-E4203CC58E88}" dt="2020-05-21T05:42:35.610" v="3836" actId="47"/>
        <pc:sldMkLst>
          <pc:docMk/>
          <pc:sldMk cId="986491557" sldId="261"/>
        </pc:sldMkLst>
      </pc:sldChg>
      <pc:sldChg chg="del">
        <pc:chgData name="Pat Croal" userId="72d3ef66919487a7" providerId="LiveId" clId="{B5E13342-E953-4769-BD63-E4203CC58E88}" dt="2020-05-21T05:42:44.254" v="3837" actId="47"/>
        <pc:sldMkLst>
          <pc:docMk/>
          <pc:sldMk cId="1165106245" sldId="262"/>
        </pc:sldMkLst>
      </pc:sldChg>
      <pc:sldChg chg="del">
        <pc:chgData name="Pat Croal" userId="72d3ef66919487a7" providerId="LiveId" clId="{B5E13342-E953-4769-BD63-E4203CC58E88}" dt="2020-05-21T05:23:45.054" v="3082" actId="47"/>
        <pc:sldMkLst>
          <pc:docMk/>
          <pc:sldMk cId="4193478604" sldId="264"/>
        </pc:sldMkLst>
      </pc:sldChg>
      <pc:sldChg chg="del">
        <pc:chgData name="Pat Croal" userId="72d3ef66919487a7" providerId="LiveId" clId="{B5E13342-E953-4769-BD63-E4203CC58E88}" dt="2020-05-21T05:23:22.783" v="3076" actId="47"/>
        <pc:sldMkLst>
          <pc:docMk/>
          <pc:sldMk cId="248284058" sldId="265"/>
        </pc:sldMkLst>
      </pc:sldChg>
      <pc:sldChg chg="del">
        <pc:chgData name="Pat Croal" userId="72d3ef66919487a7" providerId="LiveId" clId="{B5E13342-E953-4769-BD63-E4203CC58E88}" dt="2020-05-21T05:23:20.564" v="3075" actId="47"/>
        <pc:sldMkLst>
          <pc:docMk/>
          <pc:sldMk cId="347912959" sldId="266"/>
        </pc:sldMkLst>
      </pc:sldChg>
      <pc:sldChg chg="addSp delSp modSp mod ord modClrScheme chgLayout modNotesTx">
        <pc:chgData name="Pat Croal" userId="72d3ef66919487a7" providerId="LiveId" clId="{B5E13342-E953-4769-BD63-E4203CC58E88}" dt="2020-05-23T02:47:52.725" v="7882" actId="14100"/>
        <pc:sldMkLst>
          <pc:docMk/>
          <pc:sldMk cId="743978344" sldId="267"/>
        </pc:sldMkLst>
        <pc:spChg chg="mod">
          <ac:chgData name="Pat Croal" userId="72d3ef66919487a7" providerId="LiveId" clId="{B5E13342-E953-4769-BD63-E4203CC58E88}" dt="2020-05-22T03:12:06.062" v="5094" actId="20577"/>
          <ac:spMkLst>
            <pc:docMk/>
            <pc:sldMk cId="743978344" sldId="267"/>
            <ac:spMk id="2" creationId="{A1092D1A-A479-C34D-A028-AA1DADE925D7}"/>
          </ac:spMkLst>
        </pc:spChg>
        <pc:spChg chg="add del mod">
          <ac:chgData name="Pat Croal" userId="72d3ef66919487a7" providerId="LiveId" clId="{B5E13342-E953-4769-BD63-E4203CC58E88}" dt="2020-05-21T05:21:50.719" v="3062" actId="26606"/>
          <ac:spMkLst>
            <pc:docMk/>
            <pc:sldMk cId="743978344" sldId="267"/>
            <ac:spMk id="3" creationId="{D7A32E31-712D-594A-87EB-E35C7279AE0A}"/>
          </ac:spMkLst>
        </pc:spChg>
        <pc:spChg chg="add del mod">
          <ac:chgData name="Pat Croal" userId="72d3ef66919487a7" providerId="LiveId" clId="{B5E13342-E953-4769-BD63-E4203CC58E88}" dt="2020-05-21T05:21:50.705" v="3061" actId="26606"/>
          <ac:spMkLst>
            <pc:docMk/>
            <pc:sldMk cId="743978344" sldId="267"/>
            <ac:spMk id="8" creationId="{DE78EEC0-A52A-42F7-8D8A-7F33BA0C31AB}"/>
          </ac:spMkLst>
        </pc:spChg>
        <pc:spChg chg="add del mod">
          <ac:chgData name="Pat Croal" userId="72d3ef66919487a7" providerId="LiveId" clId="{B5E13342-E953-4769-BD63-E4203CC58E88}" dt="2020-05-21T05:21:38.992" v="3055" actId="26606"/>
          <ac:spMkLst>
            <pc:docMk/>
            <pc:sldMk cId="743978344" sldId="267"/>
            <ac:spMk id="9" creationId="{CEBCEE76-4138-4AE1-8416-914F99740431}"/>
          </ac:spMkLst>
        </pc:spChg>
        <pc:spChg chg="add del mod">
          <ac:chgData name="Pat Croal" userId="72d3ef66919487a7" providerId="LiveId" clId="{B5E13342-E953-4769-BD63-E4203CC58E88}" dt="2020-05-21T05:21:41.143" v="3057" actId="26606"/>
          <ac:spMkLst>
            <pc:docMk/>
            <pc:sldMk cId="743978344" sldId="267"/>
            <ac:spMk id="11" creationId="{9DA7115F-02B6-4E3A-AAF5-3F0D1F8CB921}"/>
          </ac:spMkLst>
        </pc:spChg>
        <pc:spChg chg="add del mod">
          <ac:chgData name="Pat Croal" userId="72d3ef66919487a7" providerId="LiveId" clId="{B5E13342-E953-4769-BD63-E4203CC58E88}" dt="2020-05-21T05:21:44.238" v="3059" actId="26606"/>
          <ac:spMkLst>
            <pc:docMk/>
            <pc:sldMk cId="743978344" sldId="267"/>
            <ac:spMk id="14" creationId="{515A8EF7-EFAD-4B14-B877-8A1BD2F507A3}"/>
          </ac:spMkLst>
        </pc:spChg>
        <pc:spChg chg="add del mod">
          <ac:chgData name="Pat Croal" userId="72d3ef66919487a7" providerId="LiveId" clId="{B5E13342-E953-4769-BD63-E4203CC58E88}" dt="2020-05-21T05:21:50.705" v="3061" actId="26606"/>
          <ac:spMkLst>
            <pc:docMk/>
            <pc:sldMk cId="743978344" sldId="267"/>
            <ac:spMk id="17" creationId="{D7A32E31-712D-594A-87EB-E35C7279AE0A}"/>
          </ac:spMkLst>
        </pc:spChg>
        <pc:spChg chg="add del mod">
          <ac:chgData name="Pat Croal" userId="72d3ef66919487a7" providerId="LiveId" clId="{B5E13342-E953-4769-BD63-E4203CC58E88}" dt="2020-05-21T05:49:05.966" v="3949" actId="26606"/>
          <ac:spMkLst>
            <pc:docMk/>
            <pc:sldMk cId="743978344" sldId="267"/>
            <ac:spMk id="19" creationId="{CEBCEE76-4138-4AE1-8416-914F99740431}"/>
          </ac:spMkLst>
        </pc:spChg>
        <pc:spChg chg="add del">
          <ac:chgData name="Pat Croal" userId="72d3ef66919487a7" providerId="LiveId" clId="{B5E13342-E953-4769-BD63-E4203CC58E88}" dt="2020-05-21T05:49:03.365" v="3946" actId="26606"/>
          <ac:spMkLst>
            <pc:docMk/>
            <pc:sldMk cId="743978344" sldId="267"/>
            <ac:spMk id="25" creationId="{C0EDF1FF-BE46-47C8-B6FA-2CB2128A63EB}"/>
          </ac:spMkLst>
        </pc:spChg>
        <pc:spChg chg="add del">
          <ac:chgData name="Pat Croal" userId="72d3ef66919487a7" providerId="LiveId" clId="{B5E13342-E953-4769-BD63-E4203CC58E88}" dt="2020-05-21T05:49:05.907" v="3948" actId="26606"/>
          <ac:spMkLst>
            <pc:docMk/>
            <pc:sldMk cId="743978344" sldId="267"/>
            <ac:spMk id="27" creationId="{ECD31DF1-5891-4831-8830-3A65B03410FE}"/>
          </ac:spMkLst>
        </pc:spChg>
        <pc:graphicFrameChg chg="add del mod">
          <ac:chgData name="Pat Croal" userId="72d3ef66919487a7" providerId="LiveId" clId="{B5E13342-E953-4769-BD63-E4203CC58E88}" dt="2020-05-21T05:21:38.992" v="3055" actId="26606"/>
          <ac:graphicFrameMkLst>
            <pc:docMk/>
            <pc:sldMk cId="743978344" sldId="267"/>
            <ac:graphicFrameMk id="5" creationId="{99B17893-4FE1-4582-B73A-50B272B2BA2F}"/>
          </ac:graphicFrameMkLst>
        </pc:graphicFrameChg>
        <pc:graphicFrameChg chg="add del mod">
          <ac:chgData name="Pat Croal" userId="72d3ef66919487a7" providerId="LiveId" clId="{B5E13342-E953-4769-BD63-E4203CC58E88}" dt="2020-05-21T05:21:41.143" v="3057" actId="26606"/>
          <ac:graphicFrameMkLst>
            <pc:docMk/>
            <pc:sldMk cId="743978344" sldId="267"/>
            <ac:graphicFrameMk id="12" creationId="{29A1D9C2-3A60-42AE-8C75-9C76BDBCE66A}"/>
          </ac:graphicFrameMkLst>
        </pc:graphicFrameChg>
        <pc:graphicFrameChg chg="add del mod">
          <ac:chgData name="Pat Croal" userId="72d3ef66919487a7" providerId="LiveId" clId="{B5E13342-E953-4769-BD63-E4203CC58E88}" dt="2020-05-21T05:21:44.238" v="3059" actId="26606"/>
          <ac:graphicFrameMkLst>
            <pc:docMk/>
            <pc:sldMk cId="743978344" sldId="267"/>
            <ac:graphicFrameMk id="15" creationId="{75EFA30C-88D1-4672-8BDD-2EB10B0A290C}"/>
          </ac:graphicFrameMkLst>
        </pc:graphicFrameChg>
        <pc:graphicFrameChg chg="add mod modGraphic">
          <ac:chgData name="Pat Croal" userId="72d3ef66919487a7" providerId="LiveId" clId="{B5E13342-E953-4769-BD63-E4203CC58E88}" dt="2020-05-22T03:46:17.547" v="6714" actId="20577"/>
          <ac:graphicFrameMkLst>
            <pc:docMk/>
            <pc:sldMk cId="743978344" sldId="267"/>
            <ac:graphicFrameMk id="20" creationId="{99B17893-4FE1-4582-B73A-50B272B2BA2F}"/>
          </ac:graphicFrameMkLst>
        </pc:graphicFrameChg>
        <pc:picChg chg="add mod">
          <ac:chgData name="Pat Croal" userId="72d3ef66919487a7" providerId="LiveId" clId="{B5E13342-E953-4769-BD63-E4203CC58E88}" dt="2020-05-23T02:47:52.725" v="7882" actId="14100"/>
          <ac:picMkLst>
            <pc:docMk/>
            <pc:sldMk cId="743978344" sldId="267"/>
            <ac:picMk id="3" creationId="{B5697DF6-9740-4DE1-8E92-44E43FED761F}"/>
          </ac:picMkLst>
        </pc:picChg>
      </pc:sldChg>
      <pc:sldChg chg="del">
        <pc:chgData name="Pat Croal" userId="72d3ef66919487a7" providerId="LiveId" clId="{B5E13342-E953-4769-BD63-E4203CC58E88}" dt="2020-05-21T05:23:46.560" v="3083" actId="47"/>
        <pc:sldMkLst>
          <pc:docMk/>
          <pc:sldMk cId="3810658581" sldId="268"/>
        </pc:sldMkLst>
      </pc:sldChg>
      <pc:sldChg chg="del">
        <pc:chgData name="Pat Croal" userId="72d3ef66919487a7" providerId="LiveId" clId="{B5E13342-E953-4769-BD63-E4203CC58E88}" dt="2020-05-21T05:23:47.170" v="3084" actId="47"/>
        <pc:sldMkLst>
          <pc:docMk/>
          <pc:sldMk cId="773062726" sldId="270"/>
        </pc:sldMkLst>
      </pc:sldChg>
      <pc:sldChg chg="del">
        <pc:chgData name="Pat Croal" userId="72d3ef66919487a7" providerId="LiveId" clId="{B5E13342-E953-4769-BD63-E4203CC58E88}" dt="2020-05-21T05:23:47.901" v="3085" actId="47"/>
        <pc:sldMkLst>
          <pc:docMk/>
          <pc:sldMk cId="159544289" sldId="271"/>
        </pc:sldMkLst>
      </pc:sldChg>
      <pc:sldChg chg="del">
        <pc:chgData name="Pat Croal" userId="72d3ef66919487a7" providerId="LiveId" clId="{B5E13342-E953-4769-BD63-E4203CC58E88}" dt="2020-05-21T05:23:48.506" v="3086" actId="47"/>
        <pc:sldMkLst>
          <pc:docMk/>
          <pc:sldMk cId="2552063977" sldId="272"/>
        </pc:sldMkLst>
      </pc:sldChg>
      <pc:sldChg chg="del">
        <pc:chgData name="Pat Croal" userId="72d3ef66919487a7" providerId="LiveId" clId="{B5E13342-E953-4769-BD63-E4203CC58E88}" dt="2020-05-21T05:23:50.492" v="3087" actId="47"/>
        <pc:sldMkLst>
          <pc:docMk/>
          <pc:sldMk cId="1606334819" sldId="274"/>
        </pc:sldMkLst>
      </pc:sldChg>
      <pc:sldChg chg="del">
        <pc:chgData name="Pat Croal" userId="72d3ef66919487a7" providerId="LiveId" clId="{B5E13342-E953-4769-BD63-E4203CC58E88}" dt="2020-05-21T05:23:51.891" v="3088" actId="47"/>
        <pc:sldMkLst>
          <pc:docMk/>
          <pc:sldMk cId="835343919" sldId="275"/>
        </pc:sldMkLst>
      </pc:sldChg>
      <pc:sldChg chg="del">
        <pc:chgData name="Pat Croal" userId="72d3ef66919487a7" providerId="LiveId" clId="{B5E13342-E953-4769-BD63-E4203CC58E88}" dt="2020-05-21T05:23:52.911" v="3089" actId="47"/>
        <pc:sldMkLst>
          <pc:docMk/>
          <pc:sldMk cId="4150829802" sldId="278"/>
        </pc:sldMkLst>
      </pc:sldChg>
      <pc:sldChg chg="del">
        <pc:chgData name="Pat Croal" userId="72d3ef66919487a7" providerId="LiveId" clId="{B5E13342-E953-4769-BD63-E4203CC58E88}" dt="2020-05-21T05:23:37.641" v="3081" actId="47"/>
        <pc:sldMkLst>
          <pc:docMk/>
          <pc:sldMk cId="38814024" sldId="279"/>
        </pc:sldMkLst>
      </pc:sldChg>
      <pc:sldChg chg="addSp modSp mod ord">
        <pc:chgData name="Pat Croal" userId="72d3ef66919487a7" providerId="LiveId" clId="{B5E13342-E953-4769-BD63-E4203CC58E88}" dt="2020-05-23T01:34:10.547" v="7437" actId="255"/>
        <pc:sldMkLst>
          <pc:docMk/>
          <pc:sldMk cId="651922656" sldId="280"/>
        </pc:sldMkLst>
        <pc:spChg chg="add mod">
          <ac:chgData name="Pat Croal" userId="72d3ef66919487a7" providerId="LiveId" clId="{B5E13342-E953-4769-BD63-E4203CC58E88}" dt="2020-05-23T01:33:52.202" v="7431" actId="255"/>
          <ac:spMkLst>
            <pc:docMk/>
            <pc:sldMk cId="651922656" sldId="280"/>
            <ac:spMk id="2" creationId="{06D6CA46-6E28-4BD6-8A5D-AFCBA7A1106D}"/>
          </ac:spMkLst>
        </pc:spChg>
        <pc:spChg chg="mod">
          <ac:chgData name="Pat Croal" userId="72d3ef66919487a7" providerId="LiveId" clId="{B5E13342-E953-4769-BD63-E4203CC58E88}" dt="2020-05-23T01:34:10.547" v="7437" actId="255"/>
          <ac:spMkLst>
            <pc:docMk/>
            <pc:sldMk cId="651922656" sldId="280"/>
            <ac:spMk id="3" creationId="{3714A5BA-AFBB-7B49-B8E0-FE7BCC6F234C}"/>
          </ac:spMkLst>
        </pc:spChg>
        <pc:picChg chg="mod">
          <ac:chgData name="Pat Croal" userId="72d3ef66919487a7" providerId="LiveId" clId="{B5E13342-E953-4769-BD63-E4203CC58E88}" dt="2020-05-23T01:32:33.621" v="7410" actId="1076"/>
          <ac:picMkLst>
            <pc:docMk/>
            <pc:sldMk cId="651922656" sldId="280"/>
            <ac:picMk id="7" creationId="{B4367004-FE2F-F049-B27B-2158E8163134}"/>
          </ac:picMkLst>
        </pc:picChg>
      </pc:sldChg>
      <pc:sldChg chg="del">
        <pc:chgData name="Pat Croal" userId="72d3ef66919487a7" providerId="LiveId" clId="{B5E13342-E953-4769-BD63-E4203CC58E88}" dt="2020-05-21T05:23:23.946" v="3077" actId="47"/>
        <pc:sldMkLst>
          <pc:docMk/>
          <pc:sldMk cId="2160424145" sldId="281"/>
        </pc:sldMkLst>
      </pc:sldChg>
      <pc:sldChg chg="del">
        <pc:chgData name="Pat Croal" userId="72d3ef66919487a7" providerId="LiveId" clId="{B5E13342-E953-4769-BD63-E4203CC58E88}" dt="2020-05-21T05:43:21.535" v="3841" actId="47"/>
        <pc:sldMkLst>
          <pc:docMk/>
          <pc:sldMk cId="2974528766" sldId="282"/>
        </pc:sldMkLst>
      </pc:sldChg>
      <pc:sldChg chg="addSp delSp modSp mod modClrScheme chgLayout modNotesTx">
        <pc:chgData name="Pat Croal" userId="72d3ef66919487a7" providerId="LiveId" clId="{B5E13342-E953-4769-BD63-E4203CC58E88}" dt="2020-05-23T02:49:13.395" v="7893" actId="20577"/>
        <pc:sldMkLst>
          <pc:docMk/>
          <pc:sldMk cId="3837738961" sldId="283"/>
        </pc:sldMkLst>
        <pc:spChg chg="mod">
          <ac:chgData name="Pat Croal" userId="72d3ef66919487a7" providerId="LiveId" clId="{B5E13342-E953-4769-BD63-E4203CC58E88}" dt="2020-05-23T02:25:53.150" v="7525" actId="26606"/>
          <ac:spMkLst>
            <pc:docMk/>
            <pc:sldMk cId="3837738961" sldId="283"/>
            <ac:spMk id="2" creationId="{4599ADA1-3551-114F-9BA7-2841D0CB7011}"/>
          </ac:spMkLst>
        </pc:spChg>
        <pc:spChg chg="add del mod">
          <ac:chgData name="Pat Croal" userId="72d3ef66919487a7" providerId="LiveId" clId="{B5E13342-E953-4769-BD63-E4203CC58E88}" dt="2020-05-23T02:25:53.150" v="7525" actId="26606"/>
          <ac:spMkLst>
            <pc:docMk/>
            <pc:sldMk cId="3837738961" sldId="283"/>
            <ac:spMk id="3" creationId="{BD33F1CF-F1A5-F949-9F29-7FA1D86DCF73}"/>
          </ac:spMkLst>
        </pc:spChg>
        <pc:spChg chg="add del">
          <ac:chgData name="Pat Croal" userId="72d3ef66919487a7" providerId="LiveId" clId="{B5E13342-E953-4769-BD63-E4203CC58E88}" dt="2020-05-23T02:25:53.125" v="7524" actId="26606"/>
          <ac:spMkLst>
            <pc:docMk/>
            <pc:sldMk cId="3837738961" sldId="283"/>
            <ac:spMk id="9" creationId="{533024F2-DFE9-4976-B1AA-80F220B10755}"/>
          </ac:spMkLst>
        </pc:spChg>
        <pc:graphicFrameChg chg="add del">
          <ac:chgData name="Pat Croal" userId="72d3ef66919487a7" providerId="LiveId" clId="{B5E13342-E953-4769-BD63-E4203CC58E88}" dt="2020-05-23T02:25:53.125" v="7524" actId="26606"/>
          <ac:graphicFrameMkLst>
            <pc:docMk/>
            <pc:sldMk cId="3837738961" sldId="283"/>
            <ac:graphicFrameMk id="5" creationId="{D08AE26A-7F9F-4BC6-8CB4-34169083D671}"/>
          </ac:graphicFrameMkLst>
        </pc:graphicFrameChg>
        <pc:graphicFrameChg chg="add mod modGraphic">
          <ac:chgData name="Pat Croal" userId="72d3ef66919487a7" providerId="LiveId" clId="{B5E13342-E953-4769-BD63-E4203CC58E88}" dt="2020-05-23T02:26:44.169" v="7528" actId="26606"/>
          <ac:graphicFrameMkLst>
            <pc:docMk/>
            <pc:sldMk cId="3837738961" sldId="283"/>
            <ac:graphicFrameMk id="11" creationId="{F3BD7D9C-929F-4E9F-B652-1E0628BFD4AE}"/>
          </ac:graphicFrameMkLst>
        </pc:graphicFrameChg>
      </pc:sldChg>
      <pc:sldChg chg="del">
        <pc:chgData name="Pat Croal" userId="72d3ef66919487a7" providerId="LiveId" clId="{B5E13342-E953-4769-BD63-E4203CC58E88}" dt="2020-05-21T05:23:31.879" v="3079" actId="47"/>
        <pc:sldMkLst>
          <pc:docMk/>
          <pc:sldMk cId="2650345046" sldId="284"/>
        </pc:sldMkLst>
      </pc:sldChg>
      <pc:sldChg chg="addSp delSp modSp new mod ord modClrScheme chgLayout">
        <pc:chgData name="Pat Croal" userId="72d3ef66919487a7" providerId="LiveId" clId="{B5E13342-E953-4769-BD63-E4203CC58E88}" dt="2020-05-23T02:31:03.860" v="7550" actId="1076"/>
        <pc:sldMkLst>
          <pc:docMk/>
          <pc:sldMk cId="3507333287" sldId="285"/>
        </pc:sldMkLst>
        <pc:spChg chg="mod">
          <ac:chgData name="Pat Croal" userId="72d3ef66919487a7" providerId="LiveId" clId="{B5E13342-E953-4769-BD63-E4203CC58E88}" dt="2020-05-23T02:25:14.714" v="7521" actId="26606"/>
          <ac:spMkLst>
            <pc:docMk/>
            <pc:sldMk cId="3507333287" sldId="285"/>
            <ac:spMk id="2" creationId="{89C027E2-BE8A-4E65-8DE2-26E432ADE90B}"/>
          </ac:spMkLst>
        </pc:spChg>
        <pc:spChg chg="del mod">
          <ac:chgData name="Pat Croal" userId="72d3ef66919487a7" providerId="LiveId" clId="{B5E13342-E953-4769-BD63-E4203CC58E88}" dt="2020-05-21T05:18:39.779" v="2982" actId="26606"/>
          <ac:spMkLst>
            <pc:docMk/>
            <pc:sldMk cId="3507333287" sldId="285"/>
            <ac:spMk id="3" creationId="{D761EE91-8F6F-4D25-B5D9-4BCD90A15E07}"/>
          </ac:spMkLst>
        </pc:spChg>
        <pc:spChg chg="add del mod">
          <ac:chgData name="Pat Croal" userId="72d3ef66919487a7" providerId="LiveId" clId="{B5E13342-E953-4769-BD63-E4203CC58E88}" dt="2020-05-23T02:25:14.714" v="7521" actId="26606"/>
          <ac:spMkLst>
            <pc:docMk/>
            <pc:sldMk cId="3507333287" sldId="285"/>
            <ac:spMk id="10" creationId="{8B60FEE4-D167-4F91-941E-F752E5CB0DEA}"/>
          </ac:spMkLst>
        </pc:spChg>
        <pc:graphicFrameChg chg="add mod modGraphic">
          <ac:chgData name="Pat Croal" userId="72d3ef66919487a7" providerId="LiveId" clId="{B5E13342-E953-4769-BD63-E4203CC58E88}" dt="2020-05-23T02:25:14.800" v="7522" actId="26606"/>
          <ac:graphicFrameMkLst>
            <pc:docMk/>
            <pc:sldMk cId="3507333287" sldId="285"/>
            <ac:graphicFrameMk id="5" creationId="{5C7A470E-153E-41BF-9443-852538C2DB04}"/>
          </ac:graphicFrameMkLst>
        </pc:graphicFrameChg>
        <pc:picChg chg="add mod">
          <ac:chgData name="Pat Croal" userId="72d3ef66919487a7" providerId="LiveId" clId="{B5E13342-E953-4769-BD63-E4203CC58E88}" dt="2020-05-23T02:31:03.860" v="7550" actId="1076"/>
          <ac:picMkLst>
            <pc:docMk/>
            <pc:sldMk cId="3507333287" sldId="285"/>
            <ac:picMk id="3" creationId="{A62C4693-79B0-489B-99A9-B195D5031760}"/>
          </ac:picMkLst>
        </pc:picChg>
      </pc:sldChg>
      <pc:sldChg chg="addSp delSp modSp new mod ord">
        <pc:chgData name="Pat Croal" userId="72d3ef66919487a7" providerId="LiveId" clId="{B5E13342-E953-4769-BD63-E4203CC58E88}" dt="2020-05-23T02:29:44.527" v="7546" actId="14100"/>
        <pc:sldMkLst>
          <pc:docMk/>
          <pc:sldMk cId="4178710669" sldId="286"/>
        </pc:sldMkLst>
        <pc:spChg chg="mod">
          <ac:chgData name="Pat Croal" userId="72d3ef66919487a7" providerId="LiveId" clId="{B5E13342-E953-4769-BD63-E4203CC58E88}" dt="2020-05-23T02:29:35.593" v="7543" actId="14100"/>
          <ac:spMkLst>
            <pc:docMk/>
            <pc:sldMk cId="4178710669" sldId="286"/>
            <ac:spMk id="2" creationId="{5C044C71-6AA6-4745-AC9E-33740D1E12E3}"/>
          </ac:spMkLst>
        </pc:spChg>
        <pc:spChg chg="del mod">
          <ac:chgData name="Pat Croal" userId="72d3ef66919487a7" providerId="LiveId" clId="{B5E13342-E953-4769-BD63-E4203CC58E88}" dt="2020-05-21T05:17:46.350" v="2966" actId="26606"/>
          <ac:spMkLst>
            <pc:docMk/>
            <pc:sldMk cId="4178710669" sldId="286"/>
            <ac:spMk id="3" creationId="{41178BEB-1488-4C94-A265-6475905E7E65}"/>
          </ac:spMkLst>
        </pc:spChg>
        <pc:graphicFrameChg chg="add">
          <ac:chgData name="Pat Croal" userId="72d3ef66919487a7" providerId="LiveId" clId="{B5E13342-E953-4769-BD63-E4203CC58E88}" dt="2020-05-21T05:17:46.350" v="2966" actId="26606"/>
          <ac:graphicFrameMkLst>
            <pc:docMk/>
            <pc:sldMk cId="4178710669" sldId="286"/>
            <ac:graphicFrameMk id="5" creationId="{287FF8C2-D549-48E8-A5D5-6DEB80C48309}"/>
          </ac:graphicFrameMkLst>
        </pc:graphicFrameChg>
        <pc:picChg chg="add mod">
          <ac:chgData name="Pat Croal" userId="72d3ef66919487a7" providerId="LiveId" clId="{B5E13342-E953-4769-BD63-E4203CC58E88}" dt="2020-05-23T02:29:44.527" v="7546" actId="14100"/>
          <ac:picMkLst>
            <pc:docMk/>
            <pc:sldMk cId="4178710669" sldId="286"/>
            <ac:picMk id="3" creationId="{70290863-2F6D-4FDD-B72E-1C731A6484F9}"/>
          </ac:picMkLst>
        </pc:picChg>
      </pc:sldChg>
      <pc:sldChg chg="addSp delSp modSp new mod ord">
        <pc:chgData name="Pat Croal" userId="72d3ef66919487a7" providerId="LiveId" clId="{B5E13342-E953-4769-BD63-E4203CC58E88}" dt="2020-05-23T02:29:14.234" v="7538" actId="1076"/>
        <pc:sldMkLst>
          <pc:docMk/>
          <pc:sldMk cId="4161747872" sldId="287"/>
        </pc:sldMkLst>
        <pc:spChg chg="mod">
          <ac:chgData name="Pat Croal" userId="72d3ef66919487a7" providerId="LiveId" clId="{B5E13342-E953-4769-BD63-E4203CC58E88}" dt="2020-05-23T02:28:52.532" v="7534" actId="14100"/>
          <ac:spMkLst>
            <pc:docMk/>
            <pc:sldMk cId="4161747872" sldId="287"/>
            <ac:spMk id="2" creationId="{7EF5517D-BAC2-4E32-B24D-361D5A1FB46D}"/>
          </ac:spMkLst>
        </pc:spChg>
        <pc:spChg chg="del mod">
          <ac:chgData name="Pat Croal" userId="72d3ef66919487a7" providerId="LiveId" clId="{B5E13342-E953-4769-BD63-E4203CC58E88}" dt="2020-05-21T05:17:33.828" v="2965" actId="26606"/>
          <ac:spMkLst>
            <pc:docMk/>
            <pc:sldMk cId="4161747872" sldId="287"/>
            <ac:spMk id="3" creationId="{000B9174-CAFE-4764-8CA1-BB9C1EEABB8E}"/>
          </ac:spMkLst>
        </pc:spChg>
        <pc:spChg chg="add mod">
          <ac:chgData name="Pat Croal" userId="72d3ef66919487a7" providerId="LiveId" clId="{B5E13342-E953-4769-BD63-E4203CC58E88}" dt="2020-05-23T02:29:02.909" v="7535" actId="1076"/>
          <ac:spMkLst>
            <pc:docMk/>
            <pc:sldMk cId="4161747872" sldId="287"/>
            <ac:spMk id="3" creationId="{15F1939D-D9A9-4653-9056-97960526D205}"/>
          </ac:spMkLst>
        </pc:spChg>
        <pc:graphicFrameChg chg="add mod">
          <ac:chgData name="Pat Croal" userId="72d3ef66919487a7" providerId="LiveId" clId="{B5E13342-E953-4769-BD63-E4203CC58E88}" dt="2020-05-23T01:10:50.635" v="7047" actId="20577"/>
          <ac:graphicFrameMkLst>
            <pc:docMk/>
            <pc:sldMk cId="4161747872" sldId="287"/>
            <ac:graphicFrameMk id="4" creationId="{23C4CEDF-705F-4C25-BDDF-D01C1FEB2C42}"/>
          </ac:graphicFrameMkLst>
        </pc:graphicFrameChg>
        <pc:graphicFrameChg chg="add mod">
          <ac:chgData name="Pat Croal" userId="72d3ef66919487a7" providerId="LiveId" clId="{B5E13342-E953-4769-BD63-E4203CC58E88}" dt="2020-05-23T01:11:22.963" v="7067" actId="20577"/>
          <ac:graphicFrameMkLst>
            <pc:docMk/>
            <pc:sldMk cId="4161747872" sldId="287"/>
            <ac:graphicFrameMk id="5" creationId="{2015C371-B2DF-4A89-8909-857D97BAF368}"/>
          </ac:graphicFrameMkLst>
        </pc:graphicFrameChg>
        <pc:picChg chg="add mod">
          <ac:chgData name="Pat Croal" userId="72d3ef66919487a7" providerId="LiveId" clId="{B5E13342-E953-4769-BD63-E4203CC58E88}" dt="2020-05-23T02:29:14.234" v="7538" actId="1076"/>
          <ac:picMkLst>
            <pc:docMk/>
            <pc:sldMk cId="4161747872" sldId="287"/>
            <ac:picMk id="6" creationId="{B5CDEE91-A87C-4A3F-B73F-3C42CA765B55}"/>
          </ac:picMkLst>
        </pc:picChg>
      </pc:sldChg>
      <pc:sldChg chg="addSp modSp new del mod">
        <pc:chgData name="Pat Croal" userId="72d3ef66919487a7" providerId="LiveId" clId="{B5E13342-E953-4769-BD63-E4203CC58E88}" dt="2020-05-21T05:28:48.269" v="3158" actId="47"/>
        <pc:sldMkLst>
          <pc:docMk/>
          <pc:sldMk cId="2211457106" sldId="288"/>
        </pc:sldMkLst>
        <pc:spChg chg="mod">
          <ac:chgData name="Pat Croal" userId="72d3ef66919487a7" providerId="LiveId" clId="{B5E13342-E953-4769-BD63-E4203CC58E88}" dt="2020-05-21T04:25:03.731" v="405" actId="20577"/>
          <ac:spMkLst>
            <pc:docMk/>
            <pc:sldMk cId="2211457106" sldId="288"/>
            <ac:spMk id="2" creationId="{DC8FB85D-7E8D-42B8-BDF2-44F5EAB98FFE}"/>
          </ac:spMkLst>
        </pc:spChg>
        <pc:spChg chg="mod">
          <ac:chgData name="Pat Croal" userId="72d3ef66919487a7" providerId="LiveId" clId="{B5E13342-E953-4769-BD63-E4203CC58E88}" dt="2020-05-21T04:25:16.421" v="434" actId="20577"/>
          <ac:spMkLst>
            <pc:docMk/>
            <pc:sldMk cId="2211457106" sldId="288"/>
            <ac:spMk id="6" creationId="{130436E2-B062-41EE-9ECE-405984B6DE9F}"/>
          </ac:spMkLst>
        </pc:spChg>
        <pc:spChg chg="mod">
          <ac:chgData name="Pat Croal" userId="72d3ef66919487a7" providerId="LiveId" clId="{B5E13342-E953-4769-BD63-E4203CC58E88}" dt="2020-05-21T04:25:29.980" v="462" actId="27636"/>
          <ac:spMkLst>
            <pc:docMk/>
            <pc:sldMk cId="2211457106" sldId="288"/>
            <ac:spMk id="7" creationId="{92C2790E-752B-4E5D-A55B-D95F1E303331}"/>
          </ac:spMkLst>
        </pc:spChg>
        <pc:spChg chg="mod">
          <ac:chgData name="Pat Croal" userId="72d3ef66919487a7" providerId="LiveId" clId="{B5E13342-E953-4769-BD63-E4203CC58E88}" dt="2020-05-21T04:25:23.543" v="448" actId="20577"/>
          <ac:spMkLst>
            <pc:docMk/>
            <pc:sldMk cId="2211457106" sldId="288"/>
            <ac:spMk id="8" creationId="{83E3A133-A18E-487A-9C6B-4F12284EB02A}"/>
          </ac:spMkLst>
        </pc:spChg>
        <pc:spChg chg="add mod">
          <ac:chgData name="Pat Croal" userId="72d3ef66919487a7" providerId="LiveId" clId="{B5E13342-E953-4769-BD63-E4203CC58E88}" dt="2020-05-21T04:33:14.113" v="629" actId="20577"/>
          <ac:spMkLst>
            <pc:docMk/>
            <pc:sldMk cId="2211457106" sldId="288"/>
            <ac:spMk id="9" creationId="{D9204EBB-EFF8-4C98-AFE5-4E54EEB55465}"/>
          </ac:spMkLst>
        </pc:spChg>
      </pc:sldChg>
      <pc:sldChg chg="addSp modSp add del mod">
        <pc:chgData name="Pat Croal" userId="72d3ef66919487a7" providerId="LiveId" clId="{B5E13342-E953-4769-BD63-E4203CC58E88}" dt="2020-05-21T05:28:53.563" v="3159" actId="47"/>
        <pc:sldMkLst>
          <pc:docMk/>
          <pc:sldMk cId="2665311213" sldId="289"/>
        </pc:sldMkLst>
        <pc:spChg chg="mod">
          <ac:chgData name="Pat Croal" userId="72d3ef66919487a7" providerId="LiveId" clId="{B5E13342-E953-4769-BD63-E4203CC58E88}" dt="2020-05-21T04:31:13.762" v="579" actId="1076"/>
          <ac:spMkLst>
            <pc:docMk/>
            <pc:sldMk cId="2665311213" sldId="289"/>
            <ac:spMk id="3" creationId="{BF2592E9-D7EC-4B47-AEEF-B5948EA3124D}"/>
          </ac:spMkLst>
        </pc:spChg>
        <pc:spChg chg="mod">
          <ac:chgData name="Pat Croal" userId="72d3ef66919487a7" providerId="LiveId" clId="{B5E13342-E953-4769-BD63-E4203CC58E88}" dt="2020-05-21T04:31:20.370" v="580" actId="1076"/>
          <ac:spMkLst>
            <pc:docMk/>
            <pc:sldMk cId="2665311213" sldId="289"/>
            <ac:spMk id="4" creationId="{74D43488-12AE-47A8-9A86-4B99D052C7E6}"/>
          </ac:spMkLst>
        </pc:spChg>
        <pc:spChg chg="mod">
          <ac:chgData name="Pat Croal" userId="72d3ef66919487a7" providerId="LiveId" clId="{B5E13342-E953-4769-BD63-E4203CC58E88}" dt="2020-05-21T04:31:23.907" v="581" actId="1076"/>
          <ac:spMkLst>
            <pc:docMk/>
            <pc:sldMk cId="2665311213" sldId="289"/>
            <ac:spMk id="5" creationId="{DC39AE9C-EFE2-483A-9C93-EA388944D417}"/>
          </ac:spMkLst>
        </pc:spChg>
        <pc:spChg chg="mod">
          <ac:chgData name="Pat Croal" userId="72d3ef66919487a7" providerId="LiveId" clId="{B5E13342-E953-4769-BD63-E4203CC58E88}" dt="2020-05-21T04:28:59.013" v="562" actId="1076"/>
          <ac:spMkLst>
            <pc:docMk/>
            <pc:sldMk cId="2665311213" sldId="289"/>
            <ac:spMk id="6" creationId="{130436E2-B062-41EE-9ECE-405984B6DE9F}"/>
          </ac:spMkLst>
        </pc:spChg>
        <pc:spChg chg="mod">
          <ac:chgData name="Pat Croal" userId="72d3ef66919487a7" providerId="LiveId" clId="{B5E13342-E953-4769-BD63-E4203CC58E88}" dt="2020-05-21T04:32:05.566" v="619" actId="1076"/>
          <ac:spMkLst>
            <pc:docMk/>
            <pc:sldMk cId="2665311213" sldId="289"/>
            <ac:spMk id="7" creationId="{92C2790E-752B-4E5D-A55B-D95F1E303331}"/>
          </ac:spMkLst>
        </pc:spChg>
        <pc:spChg chg="mod">
          <ac:chgData name="Pat Croal" userId="72d3ef66919487a7" providerId="LiveId" clId="{B5E13342-E953-4769-BD63-E4203CC58E88}" dt="2020-05-21T04:31:28.343" v="582" actId="1076"/>
          <ac:spMkLst>
            <pc:docMk/>
            <pc:sldMk cId="2665311213" sldId="289"/>
            <ac:spMk id="8" creationId="{83E3A133-A18E-487A-9C6B-4F12284EB02A}"/>
          </ac:spMkLst>
        </pc:spChg>
        <pc:spChg chg="add mod">
          <ac:chgData name="Pat Croal" userId="72d3ef66919487a7" providerId="LiveId" clId="{B5E13342-E953-4769-BD63-E4203CC58E88}" dt="2020-05-21T04:31:08.344" v="578" actId="1076"/>
          <ac:spMkLst>
            <pc:docMk/>
            <pc:sldMk cId="2665311213" sldId="289"/>
            <ac:spMk id="9" creationId="{488EED56-C209-40CF-9784-85D154D01D43}"/>
          </ac:spMkLst>
        </pc:spChg>
        <pc:spChg chg="add mod">
          <ac:chgData name="Pat Croal" userId="72d3ef66919487a7" providerId="LiveId" clId="{B5E13342-E953-4769-BD63-E4203CC58E88}" dt="2020-05-21T04:31:59.690" v="618" actId="27636"/>
          <ac:spMkLst>
            <pc:docMk/>
            <pc:sldMk cId="2665311213" sldId="289"/>
            <ac:spMk id="10" creationId="{63EFA8AD-6B4A-4246-BA27-7A7B4CAEC7DC}"/>
          </ac:spMkLst>
        </pc:spChg>
        <pc:spChg chg="add mod">
          <ac:chgData name="Pat Croal" userId="72d3ef66919487a7" providerId="LiveId" clId="{B5E13342-E953-4769-BD63-E4203CC58E88}" dt="2020-05-21T04:33:31.352" v="630"/>
          <ac:spMkLst>
            <pc:docMk/>
            <pc:sldMk cId="2665311213" sldId="289"/>
            <ac:spMk id="11" creationId="{D13988B8-6A5A-4B68-9884-FB8C15CA5D88}"/>
          </ac:spMkLst>
        </pc:spChg>
      </pc:sldChg>
      <pc:sldChg chg="addSp delSp modSp new mod">
        <pc:chgData name="Pat Croal" userId="72d3ef66919487a7" providerId="LiveId" clId="{B5E13342-E953-4769-BD63-E4203CC58E88}" dt="2020-05-23T02:27:43.726" v="7532" actId="14100"/>
        <pc:sldMkLst>
          <pc:docMk/>
          <pc:sldMk cId="2624346103" sldId="290"/>
        </pc:sldMkLst>
        <pc:spChg chg="mod">
          <ac:chgData name="Pat Croal" userId="72d3ef66919487a7" providerId="LiveId" clId="{B5E13342-E953-4769-BD63-E4203CC58E88}" dt="2020-05-23T02:24:10.673" v="7512" actId="20577"/>
          <ac:spMkLst>
            <pc:docMk/>
            <pc:sldMk cId="2624346103" sldId="290"/>
            <ac:spMk id="2" creationId="{23E30A70-7491-4F55-93AF-9C12B7C57B28}"/>
          </ac:spMkLst>
        </pc:spChg>
        <pc:spChg chg="add del mod">
          <ac:chgData name="Pat Croal" userId="72d3ef66919487a7" providerId="LiveId" clId="{B5E13342-E953-4769-BD63-E4203CC58E88}" dt="2020-05-21T05:16:47.339" v="2951" actId="26606"/>
          <ac:spMkLst>
            <pc:docMk/>
            <pc:sldMk cId="2624346103" sldId="290"/>
            <ac:spMk id="3" creationId="{D78502CE-EF6D-4F57-B0B5-61EE5EAFF197}"/>
          </ac:spMkLst>
        </pc:spChg>
        <pc:graphicFrameChg chg="add del">
          <ac:chgData name="Pat Croal" userId="72d3ef66919487a7" providerId="LiveId" clId="{B5E13342-E953-4769-BD63-E4203CC58E88}" dt="2020-05-21T05:16:47.318" v="2950" actId="26606"/>
          <ac:graphicFrameMkLst>
            <pc:docMk/>
            <pc:sldMk cId="2624346103" sldId="290"/>
            <ac:graphicFrameMk id="5" creationId="{B86AEC09-8A67-425A-B515-5263134EAB52}"/>
          </ac:graphicFrameMkLst>
        </pc:graphicFrameChg>
        <pc:graphicFrameChg chg="add mod">
          <ac:chgData name="Pat Croal" userId="72d3ef66919487a7" providerId="LiveId" clId="{B5E13342-E953-4769-BD63-E4203CC58E88}" dt="2020-05-21T05:17:10.177" v="2964" actId="20577"/>
          <ac:graphicFrameMkLst>
            <pc:docMk/>
            <pc:sldMk cId="2624346103" sldId="290"/>
            <ac:graphicFrameMk id="7" creationId="{19E10EA8-9E3E-49C3-8992-84E2E9EBA13A}"/>
          </ac:graphicFrameMkLst>
        </pc:graphicFrameChg>
        <pc:picChg chg="add mod">
          <ac:chgData name="Pat Croal" userId="72d3ef66919487a7" providerId="LiveId" clId="{B5E13342-E953-4769-BD63-E4203CC58E88}" dt="2020-05-23T02:27:43.726" v="7532" actId="14100"/>
          <ac:picMkLst>
            <pc:docMk/>
            <pc:sldMk cId="2624346103" sldId="290"/>
            <ac:picMk id="3" creationId="{2F3239A9-7AE5-4012-B164-D3C7DAC58B1B}"/>
          </ac:picMkLst>
        </pc:picChg>
      </pc:sldChg>
      <pc:sldChg chg="addSp delSp modSp new del mod modClrScheme chgLayout">
        <pc:chgData name="Pat Croal" userId="72d3ef66919487a7" providerId="LiveId" clId="{B5E13342-E953-4769-BD63-E4203CC58E88}" dt="2020-05-22T03:29:24.820" v="6042" actId="2696"/>
        <pc:sldMkLst>
          <pc:docMk/>
          <pc:sldMk cId="4146162045" sldId="291"/>
        </pc:sldMkLst>
        <pc:spChg chg="mod">
          <ac:chgData name="Pat Croal" userId="72d3ef66919487a7" providerId="LiveId" clId="{B5E13342-E953-4769-BD63-E4203CC58E88}" dt="2020-05-22T03:28:53.389" v="6011" actId="21"/>
          <ac:spMkLst>
            <pc:docMk/>
            <pc:sldMk cId="4146162045" sldId="291"/>
            <ac:spMk id="2" creationId="{40B8A808-FB6A-45DE-8B57-C8406B36415C}"/>
          </ac:spMkLst>
        </pc:spChg>
        <pc:spChg chg="del mod">
          <ac:chgData name="Pat Croal" userId="72d3ef66919487a7" providerId="LiveId" clId="{B5E13342-E953-4769-BD63-E4203CC58E88}" dt="2020-05-21T05:14:59.300" v="2926" actId="478"/>
          <ac:spMkLst>
            <pc:docMk/>
            <pc:sldMk cId="4146162045" sldId="291"/>
            <ac:spMk id="3" creationId="{AC2407CB-008F-4761-89D4-F95D95EE69F0}"/>
          </ac:spMkLst>
        </pc:spChg>
        <pc:spChg chg="add del mod">
          <ac:chgData name="Pat Croal" userId="72d3ef66919487a7" providerId="LiveId" clId="{B5E13342-E953-4769-BD63-E4203CC58E88}" dt="2020-05-21T04:38:52.760" v="905"/>
          <ac:spMkLst>
            <pc:docMk/>
            <pc:sldMk cId="4146162045" sldId="291"/>
            <ac:spMk id="4" creationId="{22FC688C-72E5-4105-A632-458819C90AC1}"/>
          </ac:spMkLst>
        </pc:spChg>
        <pc:spChg chg="add del mod">
          <ac:chgData name="Pat Croal" userId="72d3ef66919487a7" providerId="LiveId" clId="{B5E13342-E953-4769-BD63-E4203CC58E88}" dt="2020-05-22T03:26:05.912" v="6010" actId="931"/>
          <ac:spMkLst>
            <pc:docMk/>
            <pc:sldMk cId="4146162045" sldId="291"/>
            <ac:spMk id="5" creationId="{D8D6AA1D-6B52-4744-81E5-0B3778F91C96}"/>
          </ac:spMkLst>
        </pc:spChg>
        <pc:spChg chg="add del mod">
          <ac:chgData name="Pat Croal" userId="72d3ef66919487a7" providerId="LiveId" clId="{B5E13342-E953-4769-BD63-E4203CC58E88}" dt="2020-05-21T05:15:51.593" v="2941" actId="26606"/>
          <ac:spMkLst>
            <pc:docMk/>
            <pc:sldMk cId="4146162045" sldId="291"/>
            <ac:spMk id="7" creationId="{5DBCDA12-92E9-49EF-BD9B-8978AB0DE5CD}"/>
          </ac:spMkLst>
        </pc:spChg>
        <pc:spChg chg="add del mod">
          <ac:chgData name="Pat Croal" userId="72d3ef66919487a7" providerId="LiveId" clId="{B5E13342-E953-4769-BD63-E4203CC58E88}" dt="2020-05-21T05:15:51.593" v="2941" actId="26606"/>
          <ac:spMkLst>
            <pc:docMk/>
            <pc:sldMk cId="4146162045" sldId="291"/>
            <ac:spMk id="9" creationId="{F7CAD312-D2C1-4D1E-B17B-7BFE03926477}"/>
          </ac:spMkLst>
        </pc:spChg>
        <pc:spChg chg="add mod">
          <ac:chgData name="Pat Croal" userId="72d3ef66919487a7" providerId="LiveId" clId="{B5E13342-E953-4769-BD63-E4203CC58E88}" dt="2020-05-21T05:16:20.781" v="2948" actId="20577"/>
          <ac:spMkLst>
            <pc:docMk/>
            <pc:sldMk cId="4146162045" sldId="291"/>
            <ac:spMk id="14" creationId="{465FBD50-5E68-4C01-BCCC-7AE09D3D57E2}"/>
          </ac:spMkLst>
        </pc:spChg>
        <pc:spChg chg="add mod">
          <ac:chgData name="Pat Croal" userId="72d3ef66919487a7" providerId="LiveId" clId="{B5E13342-E953-4769-BD63-E4203CC58E88}" dt="2020-05-21T05:15:51.593" v="2941" actId="26606"/>
          <ac:spMkLst>
            <pc:docMk/>
            <pc:sldMk cId="4146162045" sldId="291"/>
            <ac:spMk id="16" creationId="{03C0F5C6-4011-4FE6-85E3-32097BEAD6FA}"/>
          </ac:spMkLst>
        </pc:spChg>
        <pc:picChg chg="add del mod">
          <ac:chgData name="Pat Croal" userId="72d3ef66919487a7" providerId="LiveId" clId="{B5E13342-E953-4769-BD63-E4203CC58E88}" dt="2020-05-22T03:26:05.912" v="6010" actId="931"/>
          <ac:picMkLst>
            <pc:docMk/>
            <pc:sldMk cId="4146162045" sldId="291"/>
            <ac:picMk id="4" creationId="{50AEC663-838A-4F1C-8321-968970B82F89}"/>
          </ac:picMkLst>
        </pc:picChg>
      </pc:sldChg>
      <pc:sldChg chg="modSp new del mod">
        <pc:chgData name="Pat Croal" userId="72d3ef66919487a7" providerId="LiveId" clId="{B5E13342-E953-4769-BD63-E4203CC58E88}" dt="2020-05-21T05:20:31.835" v="3050" actId="2696"/>
        <pc:sldMkLst>
          <pc:docMk/>
          <pc:sldMk cId="2563404203" sldId="292"/>
        </pc:sldMkLst>
        <pc:spChg chg="mod">
          <ac:chgData name="Pat Croal" userId="72d3ef66919487a7" providerId="LiveId" clId="{B5E13342-E953-4769-BD63-E4203CC58E88}" dt="2020-05-21T04:43:46.632" v="967" actId="27636"/>
          <ac:spMkLst>
            <pc:docMk/>
            <pc:sldMk cId="2563404203" sldId="292"/>
            <ac:spMk id="3" creationId="{52993C34-51F6-4E05-904F-A23B4A18ABF0}"/>
          </ac:spMkLst>
        </pc:spChg>
      </pc:sldChg>
      <pc:sldChg chg="modSp new del mod">
        <pc:chgData name="Pat Croal" userId="72d3ef66919487a7" providerId="LiveId" clId="{B5E13342-E953-4769-BD63-E4203CC58E88}" dt="2020-05-21T04:58:58.380" v="1862" actId="2696"/>
        <pc:sldMkLst>
          <pc:docMk/>
          <pc:sldMk cId="2686909686" sldId="293"/>
        </pc:sldMkLst>
        <pc:spChg chg="mod">
          <ac:chgData name="Pat Croal" userId="72d3ef66919487a7" providerId="LiveId" clId="{B5E13342-E953-4769-BD63-E4203CC58E88}" dt="2020-05-21T04:46:36.467" v="1055" actId="20577"/>
          <ac:spMkLst>
            <pc:docMk/>
            <pc:sldMk cId="2686909686" sldId="293"/>
            <ac:spMk id="2" creationId="{6CEE12F6-AD1E-41F2-8515-2704005C4009}"/>
          </ac:spMkLst>
        </pc:spChg>
      </pc:sldChg>
      <pc:sldChg chg="addSp delSp modSp new mod modTransition modClrScheme chgLayout">
        <pc:chgData name="Pat Croal" userId="72d3ef66919487a7" providerId="LiveId" clId="{B5E13342-E953-4769-BD63-E4203CC58E88}" dt="2020-05-22T02:39:27.991" v="4628"/>
        <pc:sldMkLst>
          <pc:docMk/>
          <pc:sldMk cId="1696556367" sldId="294"/>
        </pc:sldMkLst>
        <pc:spChg chg="mod">
          <ac:chgData name="Pat Croal" userId="72d3ef66919487a7" providerId="LiveId" clId="{B5E13342-E953-4769-BD63-E4203CC58E88}" dt="2020-05-21T05:27:53.723" v="3157" actId="26606"/>
          <ac:spMkLst>
            <pc:docMk/>
            <pc:sldMk cId="1696556367" sldId="294"/>
            <ac:spMk id="2" creationId="{61C3C71B-0C61-4781-B55C-1DF5ACC92706}"/>
          </ac:spMkLst>
        </pc:spChg>
        <pc:spChg chg="add del mod">
          <ac:chgData name="Pat Croal" userId="72d3ef66919487a7" providerId="LiveId" clId="{B5E13342-E953-4769-BD63-E4203CC58E88}" dt="2020-05-21T05:18:26.622" v="2981" actId="26606"/>
          <ac:spMkLst>
            <pc:docMk/>
            <pc:sldMk cId="1696556367" sldId="294"/>
            <ac:spMk id="3" creationId="{5C77A5F6-29F5-4998-83C0-9BE4C3AF823E}"/>
          </ac:spMkLst>
        </pc:spChg>
        <pc:spChg chg="add del mod">
          <ac:chgData name="Pat Croal" userId="72d3ef66919487a7" providerId="LiveId" clId="{B5E13342-E953-4769-BD63-E4203CC58E88}" dt="2020-05-21T05:18:15.066" v="2976" actId="26606"/>
          <ac:spMkLst>
            <pc:docMk/>
            <pc:sldMk cId="1696556367" sldId="294"/>
            <ac:spMk id="8" creationId="{AD30D55D-66E1-4A79-860F-E97542EE2A0B}"/>
          </ac:spMkLst>
        </pc:spChg>
        <pc:spChg chg="add del mod">
          <ac:chgData name="Pat Croal" userId="72d3ef66919487a7" providerId="LiveId" clId="{B5E13342-E953-4769-BD63-E4203CC58E88}" dt="2020-05-21T05:18:00.368" v="2968" actId="26606"/>
          <ac:spMkLst>
            <pc:docMk/>
            <pc:sldMk cId="1696556367" sldId="294"/>
            <ac:spMk id="9" creationId="{9C3937AA-F8CA-498B-A81F-70139533DBAC}"/>
          </ac:spMkLst>
        </pc:spChg>
        <pc:spChg chg="add del mod">
          <ac:chgData name="Pat Croal" userId="72d3ef66919487a7" providerId="LiveId" clId="{B5E13342-E953-4769-BD63-E4203CC58E88}" dt="2020-05-21T05:18:02.479" v="2970" actId="26606"/>
          <ac:spMkLst>
            <pc:docMk/>
            <pc:sldMk cId="1696556367" sldId="294"/>
            <ac:spMk id="11" creationId="{79E259ED-90B2-4E29-8B93-4BC1B499C89E}"/>
          </ac:spMkLst>
        </pc:spChg>
        <pc:spChg chg="add del mod">
          <ac:chgData name="Pat Croal" userId="72d3ef66919487a7" providerId="LiveId" clId="{B5E13342-E953-4769-BD63-E4203CC58E88}" dt="2020-05-21T05:18:08.816" v="2972" actId="26606"/>
          <ac:spMkLst>
            <pc:docMk/>
            <pc:sldMk cId="1696556367" sldId="294"/>
            <ac:spMk id="14" creationId="{56CC83F0-458F-4F09-886B-E899488FE5E3}"/>
          </ac:spMkLst>
        </pc:spChg>
        <pc:spChg chg="add del mod">
          <ac:chgData name="Pat Croal" userId="72d3ef66919487a7" providerId="LiveId" clId="{B5E13342-E953-4769-BD63-E4203CC58E88}" dt="2020-05-21T05:18:11.353" v="2974" actId="26606"/>
          <ac:spMkLst>
            <pc:docMk/>
            <pc:sldMk cId="1696556367" sldId="294"/>
            <ac:spMk id="17" creationId="{C10804A5-694E-4ECF-BDDB-EA9E54AA5D20}"/>
          </ac:spMkLst>
        </pc:spChg>
        <pc:spChg chg="add del mod">
          <ac:chgData name="Pat Croal" userId="72d3ef66919487a7" providerId="LiveId" clId="{B5E13342-E953-4769-BD63-E4203CC58E88}" dt="2020-05-21T05:18:15.066" v="2976" actId="26606"/>
          <ac:spMkLst>
            <pc:docMk/>
            <pc:sldMk cId="1696556367" sldId="294"/>
            <ac:spMk id="20" creationId="{5C77A5F6-29F5-4998-83C0-9BE4C3AF823E}"/>
          </ac:spMkLst>
        </pc:spChg>
        <pc:spChg chg="add del mod">
          <ac:chgData name="Pat Croal" userId="72d3ef66919487a7" providerId="LiveId" clId="{B5E13342-E953-4769-BD63-E4203CC58E88}" dt="2020-05-21T05:18:18.822" v="2978" actId="26606"/>
          <ac:spMkLst>
            <pc:docMk/>
            <pc:sldMk cId="1696556367" sldId="294"/>
            <ac:spMk id="22" creationId="{5C77A5F6-29F5-4998-83C0-9BE4C3AF823E}"/>
          </ac:spMkLst>
        </pc:spChg>
        <pc:spChg chg="add del mod">
          <ac:chgData name="Pat Croal" userId="72d3ef66919487a7" providerId="LiveId" clId="{B5E13342-E953-4769-BD63-E4203CC58E88}" dt="2020-05-21T05:18:18.822" v="2978" actId="26606"/>
          <ac:spMkLst>
            <pc:docMk/>
            <pc:sldMk cId="1696556367" sldId="294"/>
            <ac:spMk id="23" creationId="{22E93470-272E-494A-86D5-7CC94432C3BC}"/>
          </ac:spMkLst>
        </pc:spChg>
        <pc:spChg chg="add del mod">
          <ac:chgData name="Pat Croal" userId="72d3ef66919487a7" providerId="LiveId" clId="{B5E13342-E953-4769-BD63-E4203CC58E88}" dt="2020-05-21T05:27:53.723" v="3157" actId="26606"/>
          <ac:spMkLst>
            <pc:docMk/>
            <pc:sldMk cId="1696556367" sldId="294"/>
            <ac:spMk id="27" creationId="{9C3937AA-F8CA-498B-A81F-70139533DBAC}"/>
          </ac:spMkLst>
        </pc:spChg>
        <pc:graphicFrameChg chg="add del mod">
          <ac:chgData name="Pat Croal" userId="72d3ef66919487a7" providerId="LiveId" clId="{B5E13342-E953-4769-BD63-E4203CC58E88}" dt="2020-05-21T05:18:00.368" v="2968" actId="26606"/>
          <ac:graphicFrameMkLst>
            <pc:docMk/>
            <pc:sldMk cId="1696556367" sldId="294"/>
            <ac:graphicFrameMk id="5" creationId="{D16CC84D-1B9B-4EEC-AE4F-8EABA33E5339}"/>
          </ac:graphicFrameMkLst>
        </pc:graphicFrameChg>
        <pc:graphicFrameChg chg="add del mod">
          <ac:chgData name="Pat Croal" userId="72d3ef66919487a7" providerId="LiveId" clId="{B5E13342-E953-4769-BD63-E4203CC58E88}" dt="2020-05-21T05:18:02.479" v="2970" actId="26606"/>
          <ac:graphicFrameMkLst>
            <pc:docMk/>
            <pc:sldMk cId="1696556367" sldId="294"/>
            <ac:graphicFrameMk id="12" creationId="{3B2B6B56-8F8E-4938-A664-6FA5302572E7}"/>
          </ac:graphicFrameMkLst>
        </pc:graphicFrameChg>
        <pc:graphicFrameChg chg="add del mod">
          <ac:chgData name="Pat Croal" userId="72d3ef66919487a7" providerId="LiveId" clId="{B5E13342-E953-4769-BD63-E4203CC58E88}" dt="2020-05-21T05:18:08.816" v="2972" actId="26606"/>
          <ac:graphicFrameMkLst>
            <pc:docMk/>
            <pc:sldMk cId="1696556367" sldId="294"/>
            <ac:graphicFrameMk id="15" creationId="{CD01B413-E025-4F5D-9883-CCAB3A1299AE}"/>
          </ac:graphicFrameMkLst>
        </pc:graphicFrameChg>
        <pc:graphicFrameChg chg="add del mod">
          <ac:chgData name="Pat Croal" userId="72d3ef66919487a7" providerId="LiveId" clId="{B5E13342-E953-4769-BD63-E4203CC58E88}" dt="2020-05-21T05:18:11.353" v="2974" actId="26606"/>
          <ac:graphicFrameMkLst>
            <pc:docMk/>
            <pc:sldMk cId="1696556367" sldId="294"/>
            <ac:graphicFrameMk id="18" creationId="{806371B4-C3A9-4A44-B0E0-750E5AC15C9D}"/>
          </ac:graphicFrameMkLst>
        </pc:graphicFrameChg>
        <pc:graphicFrameChg chg="add del">
          <ac:chgData name="Pat Croal" userId="72d3ef66919487a7" providerId="LiveId" clId="{B5E13342-E953-4769-BD63-E4203CC58E88}" dt="2020-05-21T05:18:26.580" v="2980" actId="26606"/>
          <ac:graphicFrameMkLst>
            <pc:docMk/>
            <pc:sldMk cId="1696556367" sldId="294"/>
            <ac:graphicFrameMk id="25" creationId="{4E1D8534-480F-4D13-9308-B4B9AD1E796E}"/>
          </ac:graphicFrameMkLst>
        </pc:graphicFrameChg>
        <pc:graphicFrameChg chg="add mod modGraphic">
          <ac:chgData name="Pat Croal" userId="72d3ef66919487a7" providerId="LiveId" clId="{B5E13342-E953-4769-BD63-E4203CC58E88}" dt="2020-05-21T05:27:53.723" v="3157" actId="26606"/>
          <ac:graphicFrameMkLst>
            <pc:docMk/>
            <pc:sldMk cId="1696556367" sldId="294"/>
            <ac:graphicFrameMk id="28" creationId="{D16CC84D-1B9B-4EEC-AE4F-8EABA33E5339}"/>
          </ac:graphicFrameMkLst>
        </pc:graphicFrameChg>
      </pc:sldChg>
      <pc:sldChg chg="addSp delSp modSp add mod ord">
        <pc:chgData name="Pat Croal" userId="72d3ef66919487a7" providerId="LiveId" clId="{B5E13342-E953-4769-BD63-E4203CC58E88}" dt="2020-05-23T02:31:16.619" v="7554" actId="1076"/>
        <pc:sldMkLst>
          <pc:docMk/>
          <pc:sldMk cId="1971409801" sldId="295"/>
        </pc:sldMkLst>
        <pc:spChg chg="mod">
          <ac:chgData name="Pat Croal" userId="72d3ef66919487a7" providerId="LiveId" clId="{B5E13342-E953-4769-BD63-E4203CC58E88}" dt="2020-05-21T05:20:44.285" v="3053" actId="26606"/>
          <ac:spMkLst>
            <pc:docMk/>
            <pc:sldMk cId="1971409801" sldId="295"/>
            <ac:spMk id="2" creationId="{89C027E2-BE8A-4E65-8DE2-26E432ADE90B}"/>
          </ac:spMkLst>
        </pc:spChg>
        <pc:spChg chg="add del mod">
          <ac:chgData name="Pat Croal" userId="72d3ef66919487a7" providerId="LiveId" clId="{B5E13342-E953-4769-BD63-E4203CC58E88}" dt="2020-05-21T05:20:44.285" v="3053" actId="26606"/>
          <ac:spMkLst>
            <pc:docMk/>
            <pc:sldMk cId="1971409801" sldId="295"/>
            <ac:spMk id="3" creationId="{D761EE91-8F6F-4D25-B5D9-4BCD90A15E07}"/>
          </ac:spMkLst>
        </pc:spChg>
        <pc:graphicFrameChg chg="add del">
          <ac:chgData name="Pat Croal" userId="72d3ef66919487a7" providerId="LiveId" clId="{B5E13342-E953-4769-BD63-E4203CC58E88}" dt="2020-05-21T05:20:44.239" v="3052" actId="26606"/>
          <ac:graphicFrameMkLst>
            <pc:docMk/>
            <pc:sldMk cId="1971409801" sldId="295"/>
            <ac:graphicFrameMk id="5" creationId="{85EDC433-CD8A-4234-A7BA-B1B004D3D614}"/>
          </ac:graphicFrameMkLst>
        </pc:graphicFrameChg>
        <pc:graphicFrameChg chg="add mod">
          <ac:chgData name="Pat Croal" userId="72d3ef66919487a7" providerId="LiveId" clId="{B5E13342-E953-4769-BD63-E4203CC58E88}" dt="2020-05-22T02:43:04.636" v="4654" actId="20577"/>
          <ac:graphicFrameMkLst>
            <pc:docMk/>
            <pc:sldMk cId="1971409801" sldId="295"/>
            <ac:graphicFrameMk id="7" creationId="{C1376956-A2DB-4026-B04A-55676E0F5DED}"/>
          </ac:graphicFrameMkLst>
        </pc:graphicFrameChg>
        <pc:picChg chg="add mod">
          <ac:chgData name="Pat Croal" userId="72d3ef66919487a7" providerId="LiveId" clId="{B5E13342-E953-4769-BD63-E4203CC58E88}" dt="2020-05-23T02:31:16.619" v="7554" actId="1076"/>
          <ac:picMkLst>
            <pc:docMk/>
            <pc:sldMk cId="1971409801" sldId="295"/>
            <ac:picMk id="3" creationId="{7137958F-6750-4D31-8AC4-F8A27870C431}"/>
          </ac:picMkLst>
        </pc:picChg>
      </pc:sldChg>
      <pc:sldChg chg="addSp delSp modSp new mod modClrScheme chgLayout">
        <pc:chgData name="Pat Croal" userId="72d3ef66919487a7" providerId="LiveId" clId="{B5E13342-E953-4769-BD63-E4203CC58E88}" dt="2020-05-23T02:48:10.361" v="7887" actId="1076"/>
        <pc:sldMkLst>
          <pc:docMk/>
          <pc:sldMk cId="1841011033" sldId="296"/>
        </pc:sldMkLst>
        <pc:spChg chg="mod">
          <ac:chgData name="Pat Croal" userId="72d3ef66919487a7" providerId="LiveId" clId="{B5E13342-E953-4769-BD63-E4203CC58E88}" dt="2020-05-21T05:22:34.230" v="3073" actId="26606"/>
          <ac:spMkLst>
            <pc:docMk/>
            <pc:sldMk cId="1841011033" sldId="296"/>
            <ac:spMk id="2" creationId="{B12EDC71-7DD7-485E-B9CE-446436F7B707}"/>
          </ac:spMkLst>
        </pc:spChg>
        <pc:spChg chg="add del mod">
          <ac:chgData name="Pat Croal" userId="72d3ef66919487a7" providerId="LiveId" clId="{B5E13342-E953-4769-BD63-E4203CC58E88}" dt="2020-05-21T05:22:34.230" v="3073" actId="26606"/>
          <ac:spMkLst>
            <pc:docMk/>
            <pc:sldMk cId="1841011033" sldId="296"/>
            <ac:spMk id="3" creationId="{9D4AB70D-A4A1-4364-9ACD-DCAA0514BDED}"/>
          </ac:spMkLst>
        </pc:spChg>
        <pc:spChg chg="add mod">
          <ac:chgData name="Pat Croal" userId="72d3ef66919487a7" providerId="LiveId" clId="{B5E13342-E953-4769-BD63-E4203CC58E88}" dt="2020-05-22T03:12:51.967" v="5097" actId="962"/>
          <ac:spMkLst>
            <pc:docMk/>
            <pc:sldMk cId="1841011033" sldId="296"/>
            <ac:spMk id="5" creationId="{BC9AA96A-C022-467A-9FF3-267E0B80919E}"/>
          </ac:spMkLst>
        </pc:spChg>
        <pc:spChg chg="add del mod">
          <ac:chgData name="Pat Croal" userId="72d3ef66919487a7" providerId="LiveId" clId="{B5E13342-E953-4769-BD63-E4203CC58E88}" dt="2020-05-21T05:22:21.475" v="3066" actId="26606"/>
          <ac:spMkLst>
            <pc:docMk/>
            <pc:sldMk cId="1841011033" sldId="296"/>
            <ac:spMk id="9" creationId="{FDE13BA8-8FC8-4567-932D-73A94D69B919}"/>
          </ac:spMkLst>
        </pc:spChg>
        <pc:spChg chg="add del mod">
          <ac:chgData name="Pat Croal" userId="72d3ef66919487a7" providerId="LiveId" clId="{B5E13342-E953-4769-BD63-E4203CC58E88}" dt="2020-05-21T05:22:27.390" v="3068" actId="26606"/>
          <ac:spMkLst>
            <pc:docMk/>
            <pc:sldMk cId="1841011033" sldId="296"/>
            <ac:spMk id="11" creationId="{D0D805FF-2AD0-4858-9DE3-2032874886BD}"/>
          </ac:spMkLst>
        </pc:spChg>
        <pc:spChg chg="add del mod">
          <ac:chgData name="Pat Croal" userId="72d3ef66919487a7" providerId="LiveId" clId="{B5E13342-E953-4769-BD63-E4203CC58E88}" dt="2020-05-22T03:12:50.676" v="5095" actId="931"/>
          <ac:spMkLst>
            <pc:docMk/>
            <pc:sldMk cId="1841011033" sldId="296"/>
            <ac:spMk id="18" creationId="{FDE13BA8-8FC8-4567-932D-73A94D69B919}"/>
          </ac:spMkLst>
        </pc:spChg>
        <pc:graphicFrameChg chg="add del">
          <ac:chgData name="Pat Croal" userId="72d3ef66919487a7" providerId="LiveId" clId="{B5E13342-E953-4769-BD63-E4203CC58E88}" dt="2020-05-21T05:22:07.371" v="3064" actId="26606"/>
          <ac:graphicFrameMkLst>
            <pc:docMk/>
            <pc:sldMk cId="1841011033" sldId="296"/>
            <ac:graphicFrameMk id="5" creationId="{A5BDE9FC-CE78-4FB2-8817-FCB9E8C505DB}"/>
          </ac:graphicFrameMkLst>
        </pc:graphicFrameChg>
        <pc:graphicFrameChg chg="add del mod">
          <ac:chgData name="Pat Croal" userId="72d3ef66919487a7" providerId="LiveId" clId="{B5E13342-E953-4769-BD63-E4203CC58E88}" dt="2020-05-21T05:22:21.475" v="3066" actId="26606"/>
          <ac:graphicFrameMkLst>
            <pc:docMk/>
            <pc:sldMk cId="1841011033" sldId="296"/>
            <ac:graphicFrameMk id="7" creationId="{9AED1150-6CEE-4D39-A712-CBACA6DA23C1}"/>
          </ac:graphicFrameMkLst>
        </pc:graphicFrameChg>
        <pc:graphicFrameChg chg="add del mod">
          <ac:chgData name="Pat Croal" userId="72d3ef66919487a7" providerId="LiveId" clId="{B5E13342-E953-4769-BD63-E4203CC58E88}" dt="2020-05-21T05:22:27.390" v="3068" actId="26606"/>
          <ac:graphicFrameMkLst>
            <pc:docMk/>
            <pc:sldMk cId="1841011033" sldId="296"/>
            <ac:graphicFrameMk id="12" creationId="{F822B303-7F86-4060-BED3-06C9648B5018}"/>
          </ac:graphicFrameMkLst>
        </pc:graphicFrameChg>
        <pc:graphicFrameChg chg="add del">
          <ac:chgData name="Pat Croal" userId="72d3ef66919487a7" providerId="LiveId" clId="{B5E13342-E953-4769-BD63-E4203CC58E88}" dt="2020-05-21T05:22:31.672" v="3070" actId="26606"/>
          <ac:graphicFrameMkLst>
            <pc:docMk/>
            <pc:sldMk cId="1841011033" sldId="296"/>
            <ac:graphicFrameMk id="14" creationId="{F65BC059-A4FB-4803-AC29-45CE8BCA5BE0}"/>
          </ac:graphicFrameMkLst>
        </pc:graphicFrameChg>
        <pc:graphicFrameChg chg="add del">
          <ac:chgData name="Pat Croal" userId="72d3ef66919487a7" providerId="LiveId" clId="{B5E13342-E953-4769-BD63-E4203CC58E88}" dt="2020-05-21T05:22:34.207" v="3072" actId="26606"/>
          <ac:graphicFrameMkLst>
            <pc:docMk/>
            <pc:sldMk cId="1841011033" sldId="296"/>
            <ac:graphicFrameMk id="16" creationId="{A5BDE9FC-CE78-4FB2-8817-FCB9E8C505DB}"/>
          </ac:graphicFrameMkLst>
        </pc:graphicFrameChg>
        <pc:graphicFrameChg chg="add mod">
          <ac:chgData name="Pat Croal" userId="72d3ef66919487a7" providerId="LiveId" clId="{B5E13342-E953-4769-BD63-E4203CC58E88}" dt="2020-05-22T03:22:17.530" v="5855" actId="20577"/>
          <ac:graphicFrameMkLst>
            <pc:docMk/>
            <pc:sldMk cId="1841011033" sldId="296"/>
            <ac:graphicFrameMk id="19" creationId="{9AED1150-6CEE-4D39-A712-CBACA6DA23C1}"/>
          </ac:graphicFrameMkLst>
        </pc:graphicFrameChg>
        <pc:picChg chg="add mod">
          <ac:chgData name="Pat Croal" userId="72d3ef66919487a7" providerId="LiveId" clId="{B5E13342-E953-4769-BD63-E4203CC58E88}" dt="2020-05-23T02:48:10.361" v="7887" actId="1076"/>
          <ac:picMkLst>
            <pc:docMk/>
            <pc:sldMk cId="1841011033" sldId="296"/>
            <ac:picMk id="3" creationId="{D42D4D4E-D5DE-42C9-B386-69322CE1F4B5}"/>
          </ac:picMkLst>
        </pc:picChg>
        <pc:picChg chg="add mod">
          <ac:chgData name="Pat Croal" userId="72d3ef66919487a7" providerId="LiveId" clId="{B5E13342-E953-4769-BD63-E4203CC58E88}" dt="2020-05-22T03:12:51.967" v="5097" actId="962"/>
          <ac:picMkLst>
            <pc:docMk/>
            <pc:sldMk cId="1841011033" sldId="296"/>
            <ac:picMk id="4" creationId="{E93C94F7-1D45-4874-BBDB-965502189F7D}"/>
          </ac:picMkLst>
        </pc:picChg>
      </pc:sldChg>
      <pc:sldChg chg="addSp delSp modSp new mod">
        <pc:chgData name="Pat Croal" userId="72d3ef66919487a7" providerId="LiveId" clId="{B5E13342-E953-4769-BD63-E4203CC58E88}" dt="2020-05-23T03:05:25.176" v="8351" actId="14100"/>
        <pc:sldMkLst>
          <pc:docMk/>
          <pc:sldMk cId="542434334" sldId="297"/>
        </pc:sldMkLst>
        <pc:spChg chg="mod">
          <ac:chgData name="Pat Croal" userId="72d3ef66919487a7" providerId="LiveId" clId="{B5E13342-E953-4769-BD63-E4203CC58E88}" dt="2020-05-21T05:22:48.849" v="3074" actId="26606"/>
          <ac:spMkLst>
            <pc:docMk/>
            <pc:sldMk cId="542434334" sldId="297"/>
            <ac:spMk id="2" creationId="{E0BB6AD5-B550-4805-8C35-D5F67742F729}"/>
          </ac:spMkLst>
        </pc:spChg>
        <pc:spChg chg="del mod">
          <ac:chgData name="Pat Croal" userId="72d3ef66919487a7" providerId="LiveId" clId="{B5E13342-E953-4769-BD63-E4203CC58E88}" dt="2020-05-21T05:22:48.849" v="3074" actId="26606"/>
          <ac:spMkLst>
            <pc:docMk/>
            <pc:sldMk cId="542434334" sldId="297"/>
            <ac:spMk id="3" creationId="{C6C8D353-D84A-4136-B813-344A3664FE01}"/>
          </ac:spMkLst>
        </pc:spChg>
        <pc:spChg chg="add del mod">
          <ac:chgData name="Pat Croal" userId="72d3ef66919487a7" providerId="LiveId" clId="{B5E13342-E953-4769-BD63-E4203CC58E88}" dt="2020-05-23T03:04:32.432" v="8339" actId="478"/>
          <ac:spMkLst>
            <pc:docMk/>
            <pc:sldMk cId="542434334" sldId="297"/>
            <ac:spMk id="7" creationId="{B593C305-B637-4557-89A8-6BCD96F031A5}"/>
          </ac:spMkLst>
        </pc:spChg>
        <pc:spChg chg="add del mod">
          <ac:chgData name="Pat Croal" userId="72d3ef66919487a7" providerId="LiveId" clId="{B5E13342-E953-4769-BD63-E4203CC58E88}" dt="2020-05-23T03:05:14.901" v="8348" actId="478"/>
          <ac:spMkLst>
            <pc:docMk/>
            <pc:sldMk cId="542434334" sldId="297"/>
            <ac:spMk id="10" creationId="{3A0786AD-F037-4F11-A567-026242379C1D}"/>
          </ac:spMkLst>
        </pc:spChg>
        <pc:graphicFrameChg chg="add mod">
          <ac:chgData name="Pat Croal" userId="72d3ef66919487a7" providerId="LiveId" clId="{B5E13342-E953-4769-BD63-E4203CC58E88}" dt="2020-05-23T01:37:55.072" v="7439"/>
          <ac:graphicFrameMkLst>
            <pc:docMk/>
            <pc:sldMk cId="542434334" sldId="297"/>
            <ac:graphicFrameMk id="5" creationId="{AE6365E4-1E8D-4CF8-9EAD-DC848D1A623F}"/>
          </ac:graphicFrameMkLst>
        </pc:graphicFrameChg>
        <pc:picChg chg="add mod">
          <ac:chgData name="Pat Croal" userId="72d3ef66919487a7" providerId="LiveId" clId="{B5E13342-E953-4769-BD63-E4203CC58E88}" dt="2020-05-23T02:48:35.679" v="7891" actId="14100"/>
          <ac:picMkLst>
            <pc:docMk/>
            <pc:sldMk cId="542434334" sldId="297"/>
            <ac:picMk id="3" creationId="{EE2FF5AC-F8AF-4648-90F8-064C803D7CF6}"/>
          </ac:picMkLst>
        </pc:picChg>
        <pc:picChg chg="add del mod">
          <ac:chgData name="Pat Croal" userId="72d3ef66919487a7" providerId="LiveId" clId="{B5E13342-E953-4769-BD63-E4203CC58E88}" dt="2020-05-23T03:04:32.432" v="8339" actId="478"/>
          <ac:picMkLst>
            <pc:docMk/>
            <pc:sldMk cId="542434334" sldId="297"/>
            <ac:picMk id="6" creationId="{B52F344E-802D-4AD6-8E5F-CD7675C92C5F}"/>
          </ac:picMkLst>
        </pc:picChg>
        <pc:picChg chg="add mod">
          <ac:chgData name="Pat Croal" userId="72d3ef66919487a7" providerId="LiveId" clId="{B5E13342-E953-4769-BD63-E4203CC58E88}" dt="2020-05-23T03:05:25.176" v="8351" actId="14100"/>
          <ac:picMkLst>
            <pc:docMk/>
            <pc:sldMk cId="542434334" sldId="297"/>
            <ac:picMk id="9" creationId="{ADEEB198-742B-4742-B4E3-A3ADCF12FC27}"/>
          </ac:picMkLst>
        </pc:picChg>
      </pc:sldChg>
      <pc:sldChg chg="addSp delSp modSp new del mod ord chgLayout modNotesTx">
        <pc:chgData name="Pat Croal" userId="72d3ef66919487a7" providerId="LiveId" clId="{B5E13342-E953-4769-BD63-E4203CC58E88}" dt="2020-05-23T02:27:55.822" v="7533" actId="2696"/>
        <pc:sldMkLst>
          <pc:docMk/>
          <pc:sldMk cId="1592345074" sldId="298"/>
        </pc:sldMkLst>
        <pc:spChg chg="mod">
          <ac:chgData name="Pat Croal" userId="72d3ef66919487a7" providerId="LiveId" clId="{B5E13342-E953-4769-BD63-E4203CC58E88}" dt="2020-05-23T02:17:20.565" v="7501" actId="26606"/>
          <ac:spMkLst>
            <pc:docMk/>
            <pc:sldMk cId="1592345074" sldId="298"/>
            <ac:spMk id="2" creationId="{85B60056-E8C5-4AF0-B138-796D699F7319}"/>
          </ac:spMkLst>
        </pc:spChg>
        <pc:spChg chg="del">
          <ac:chgData name="Pat Croal" userId="72d3ef66919487a7" providerId="LiveId" clId="{B5E13342-E953-4769-BD63-E4203CC58E88}" dt="2020-05-21T05:25:18.041" v="3128" actId="478"/>
          <ac:spMkLst>
            <pc:docMk/>
            <pc:sldMk cId="1592345074" sldId="298"/>
            <ac:spMk id="3" creationId="{DA4BD91E-4B99-4EFA-BF82-7FDA188EF5D8}"/>
          </ac:spMkLst>
        </pc:spChg>
        <pc:spChg chg="add mod">
          <ac:chgData name="Pat Croal" userId="72d3ef66919487a7" providerId="LiveId" clId="{B5E13342-E953-4769-BD63-E4203CC58E88}" dt="2020-05-23T02:17:20.565" v="7501" actId="26606"/>
          <ac:spMkLst>
            <pc:docMk/>
            <pc:sldMk cId="1592345074" sldId="298"/>
            <ac:spMk id="7" creationId="{19273AD2-7773-4BD4-A5B4-6EF002DF414E}"/>
          </ac:spMkLst>
        </pc:spChg>
        <pc:spChg chg="add mod">
          <ac:chgData name="Pat Croal" userId="72d3ef66919487a7" providerId="LiveId" clId="{B5E13342-E953-4769-BD63-E4203CC58E88}" dt="2020-05-23T02:17:20.565" v="7501" actId="26606"/>
          <ac:spMkLst>
            <pc:docMk/>
            <pc:sldMk cId="1592345074" sldId="298"/>
            <ac:spMk id="9" creationId="{8FC53050-7E1D-4C19-A977-1156494B1C86}"/>
          </ac:spMkLst>
        </pc:spChg>
      </pc:sldChg>
      <pc:sldChg chg="addSp delSp modSp new del mod modClrScheme chgLayout">
        <pc:chgData name="Pat Croal" userId="72d3ef66919487a7" providerId="LiveId" clId="{B5E13342-E953-4769-BD63-E4203CC58E88}" dt="2020-05-23T02:49:28.189" v="7894" actId="2696"/>
        <pc:sldMkLst>
          <pc:docMk/>
          <pc:sldMk cId="1574162014" sldId="299"/>
        </pc:sldMkLst>
        <pc:spChg chg="mod">
          <ac:chgData name="Pat Croal" userId="72d3ef66919487a7" providerId="LiveId" clId="{B5E13342-E953-4769-BD63-E4203CC58E88}" dt="2020-05-23T02:49:00.516" v="7892" actId="21"/>
          <ac:spMkLst>
            <pc:docMk/>
            <pc:sldMk cId="1574162014" sldId="299"/>
            <ac:spMk id="2" creationId="{E099870C-9195-4FED-ABB5-D376424F1991}"/>
          </ac:spMkLst>
        </pc:spChg>
        <pc:spChg chg="add del mod">
          <ac:chgData name="Pat Croal" userId="72d3ef66919487a7" providerId="LiveId" clId="{B5E13342-E953-4769-BD63-E4203CC58E88}" dt="2020-05-21T05:30:41.268" v="3171" actId="26606"/>
          <ac:spMkLst>
            <pc:docMk/>
            <pc:sldMk cId="1574162014" sldId="299"/>
            <ac:spMk id="7" creationId="{4BD70343-667B-4608-BCCA-4721AE82F810}"/>
          </ac:spMkLst>
        </pc:spChg>
        <pc:spChg chg="add del mod">
          <ac:chgData name="Pat Croal" userId="72d3ef66919487a7" providerId="LiveId" clId="{B5E13342-E953-4769-BD63-E4203CC58E88}" dt="2020-05-21T05:30:43.625" v="3173" actId="26606"/>
          <ac:spMkLst>
            <pc:docMk/>
            <pc:sldMk cId="1574162014" sldId="299"/>
            <ac:spMk id="9" creationId="{17BD94DA-DFD5-4D1F-98E0-A6A5C22BEF1C}"/>
          </ac:spMkLst>
        </pc:spChg>
        <pc:spChg chg="add del mod">
          <ac:chgData name="Pat Croal" userId="72d3ef66919487a7" providerId="LiveId" clId="{B5E13342-E953-4769-BD63-E4203CC58E88}" dt="2020-05-21T05:30:45.866" v="3175" actId="26606"/>
          <ac:spMkLst>
            <pc:docMk/>
            <pc:sldMk cId="1574162014" sldId="299"/>
            <ac:spMk id="11" creationId="{526F211B-5D3A-46F4-9893-B3FA6060186F}"/>
          </ac:spMkLst>
        </pc:spChg>
        <pc:spChg chg="add del mod">
          <ac:chgData name="Pat Croal" userId="72d3ef66919487a7" providerId="LiveId" clId="{B5E13342-E953-4769-BD63-E4203CC58E88}" dt="2020-05-21T05:30:45.866" v="3175" actId="26606"/>
          <ac:spMkLst>
            <pc:docMk/>
            <pc:sldMk cId="1574162014" sldId="299"/>
            <ac:spMk id="12" creationId="{E9CAE98F-7675-419A-AC26-E90F71F8971D}"/>
          </ac:spMkLst>
        </pc:spChg>
        <pc:spChg chg="add del mod">
          <ac:chgData name="Pat Croal" userId="72d3ef66919487a7" providerId="LiveId" clId="{B5E13342-E953-4769-BD63-E4203CC58E88}" dt="2020-05-21T05:30:52.749" v="3177" actId="26606"/>
          <ac:spMkLst>
            <pc:docMk/>
            <pc:sldMk cId="1574162014" sldId="299"/>
            <ac:spMk id="14" creationId="{B9455177-7975-42C6-999D-148ADE1DD77B}"/>
          </ac:spMkLst>
        </pc:spChg>
        <pc:spChg chg="add del mod">
          <ac:chgData name="Pat Croal" userId="72d3ef66919487a7" providerId="LiveId" clId="{B5E13342-E953-4769-BD63-E4203CC58E88}" dt="2020-05-21T05:31:00.479" v="3179" actId="478"/>
          <ac:spMkLst>
            <pc:docMk/>
            <pc:sldMk cId="1574162014" sldId="299"/>
            <ac:spMk id="16" creationId="{4BD70343-667B-4608-BCCA-4721AE82F810}"/>
          </ac:spMkLst>
        </pc:spChg>
      </pc:sldChg>
      <pc:sldChg chg="new del">
        <pc:chgData name="Pat Croal" userId="72d3ef66919487a7" providerId="LiveId" clId="{B5E13342-E953-4769-BD63-E4203CC58E88}" dt="2020-05-21T05:32:50.979" v="3181" actId="680"/>
        <pc:sldMkLst>
          <pc:docMk/>
          <pc:sldMk cId="398937422" sldId="300"/>
        </pc:sldMkLst>
      </pc:sldChg>
      <pc:sldChg chg="addSp delSp modSp new mod modMedia modClrScheme delAnim chgLayout modNotesTx">
        <pc:chgData name="Pat Croal" userId="72d3ef66919487a7" providerId="LiveId" clId="{B5E13342-E953-4769-BD63-E4203CC58E88}" dt="2020-05-23T02:45:16.412" v="7863" actId="20577"/>
        <pc:sldMkLst>
          <pc:docMk/>
          <pc:sldMk cId="2118624918" sldId="300"/>
        </pc:sldMkLst>
        <pc:spChg chg="mod">
          <ac:chgData name="Pat Croal" userId="72d3ef66919487a7" providerId="LiveId" clId="{B5E13342-E953-4769-BD63-E4203CC58E88}" dt="2020-05-23T02:40:02.376" v="7625" actId="20577"/>
          <ac:spMkLst>
            <pc:docMk/>
            <pc:sldMk cId="2118624918" sldId="300"/>
            <ac:spMk id="2" creationId="{DCB7D7AC-5ED1-4345-AD34-604922B7A9C4}"/>
          </ac:spMkLst>
        </pc:spChg>
        <pc:spChg chg="del">
          <ac:chgData name="Pat Croal" userId="72d3ef66919487a7" providerId="LiveId" clId="{B5E13342-E953-4769-BD63-E4203CC58E88}" dt="2020-05-21T05:33:54.258" v="3220" actId="26606"/>
          <ac:spMkLst>
            <pc:docMk/>
            <pc:sldMk cId="2118624918" sldId="300"/>
            <ac:spMk id="3" creationId="{DB2F4F8B-96D5-45DC-B0DE-6ABC58F1C2F8}"/>
          </ac:spMkLst>
        </pc:spChg>
        <pc:spChg chg="del">
          <ac:chgData name="Pat Croal" userId="72d3ef66919487a7" providerId="LiveId" clId="{B5E13342-E953-4769-BD63-E4203CC58E88}" dt="2020-05-21T05:33:54.258" v="3220" actId="26606"/>
          <ac:spMkLst>
            <pc:docMk/>
            <pc:sldMk cId="2118624918" sldId="300"/>
            <ac:spMk id="4" creationId="{9C91C23B-DBB2-4124-A055-3CA252452CBC}"/>
          </ac:spMkLst>
        </pc:spChg>
        <pc:spChg chg="del">
          <ac:chgData name="Pat Croal" userId="72d3ef66919487a7" providerId="LiveId" clId="{B5E13342-E953-4769-BD63-E4203CC58E88}" dt="2020-05-21T05:33:54.258" v="3220" actId="26606"/>
          <ac:spMkLst>
            <pc:docMk/>
            <pc:sldMk cId="2118624918" sldId="300"/>
            <ac:spMk id="5" creationId="{D073BCD1-25AF-4E09-83C3-D76E60D73F95}"/>
          </ac:spMkLst>
        </pc:spChg>
        <pc:spChg chg="del">
          <ac:chgData name="Pat Croal" userId="72d3ef66919487a7" providerId="LiveId" clId="{B5E13342-E953-4769-BD63-E4203CC58E88}" dt="2020-05-21T05:33:54.258" v="3220" actId="26606"/>
          <ac:spMkLst>
            <pc:docMk/>
            <pc:sldMk cId="2118624918" sldId="300"/>
            <ac:spMk id="6" creationId="{A3D2C26E-569C-48E6-B020-3969350877DB}"/>
          </ac:spMkLst>
        </pc:spChg>
        <pc:spChg chg="add del mod">
          <ac:chgData name="Pat Croal" userId="72d3ef66919487a7" providerId="LiveId" clId="{B5E13342-E953-4769-BD63-E4203CC58E88}" dt="2020-05-23T02:35:15.968" v="7569" actId="478"/>
          <ac:spMkLst>
            <pc:docMk/>
            <pc:sldMk cId="2118624918" sldId="300"/>
            <ac:spMk id="6" creationId="{E481D1D5-9921-4ABE-87D5-E3929DB42655}"/>
          </ac:spMkLst>
        </pc:spChg>
        <pc:spChg chg="del">
          <ac:chgData name="Pat Croal" userId="72d3ef66919487a7" providerId="LiveId" clId="{B5E13342-E953-4769-BD63-E4203CC58E88}" dt="2020-05-21T05:33:54.258" v="3220" actId="26606"/>
          <ac:spMkLst>
            <pc:docMk/>
            <pc:sldMk cId="2118624918" sldId="300"/>
            <ac:spMk id="7" creationId="{2745636B-75ED-470F-8EBC-BD1D4AEDBF27}"/>
          </ac:spMkLst>
        </pc:spChg>
        <pc:spChg chg="del">
          <ac:chgData name="Pat Croal" userId="72d3ef66919487a7" providerId="LiveId" clId="{B5E13342-E953-4769-BD63-E4203CC58E88}" dt="2020-05-21T05:33:54.258" v="3220" actId="26606"/>
          <ac:spMkLst>
            <pc:docMk/>
            <pc:sldMk cId="2118624918" sldId="300"/>
            <ac:spMk id="8" creationId="{DD34611D-07E4-480B-B84E-D36FAE274396}"/>
          </ac:spMkLst>
        </pc:spChg>
        <pc:spChg chg="del">
          <ac:chgData name="Pat Croal" userId="72d3ef66919487a7" providerId="LiveId" clId="{B5E13342-E953-4769-BD63-E4203CC58E88}" dt="2020-05-21T05:33:54.258" v="3220" actId="26606"/>
          <ac:spMkLst>
            <pc:docMk/>
            <pc:sldMk cId="2118624918" sldId="300"/>
            <ac:spMk id="9" creationId="{DEAD2D00-18A4-44C9-9F5C-26F72E7B6205}"/>
          </ac:spMkLst>
        </pc:spChg>
        <pc:spChg chg="del">
          <ac:chgData name="Pat Croal" userId="72d3ef66919487a7" providerId="LiveId" clId="{B5E13342-E953-4769-BD63-E4203CC58E88}" dt="2020-05-21T05:33:54.258" v="3220" actId="26606"/>
          <ac:spMkLst>
            <pc:docMk/>
            <pc:sldMk cId="2118624918" sldId="300"/>
            <ac:spMk id="10" creationId="{1CFA4526-2B03-4D1E-B13B-3AA81A64DA5D}"/>
          </ac:spMkLst>
        </pc:spChg>
        <pc:spChg chg="del">
          <ac:chgData name="Pat Croal" userId="72d3ef66919487a7" providerId="LiveId" clId="{B5E13342-E953-4769-BD63-E4203CC58E88}" dt="2020-05-21T05:33:54.258" v="3220" actId="26606"/>
          <ac:spMkLst>
            <pc:docMk/>
            <pc:sldMk cId="2118624918" sldId="300"/>
            <ac:spMk id="11" creationId="{90863835-BC54-48C9-9CBA-35B135471C8A}"/>
          </ac:spMkLst>
        </pc:spChg>
        <pc:spChg chg="add del mod">
          <ac:chgData name="Pat Croal" userId="72d3ef66919487a7" providerId="LiveId" clId="{B5E13342-E953-4769-BD63-E4203CC58E88}" dt="2020-05-21T05:34:03.013" v="3224"/>
          <ac:spMkLst>
            <pc:docMk/>
            <pc:sldMk cId="2118624918" sldId="300"/>
            <ac:spMk id="12" creationId="{86B99522-28DE-4D7E-9C79-C6CCEEF67B77}"/>
          </ac:spMkLst>
        </pc:spChg>
        <pc:spChg chg="add mod">
          <ac:chgData name="Pat Croal" userId="72d3ef66919487a7" providerId="LiveId" clId="{B5E13342-E953-4769-BD63-E4203CC58E88}" dt="2020-05-23T02:45:16.412" v="7863" actId="20577"/>
          <ac:spMkLst>
            <pc:docMk/>
            <pc:sldMk cId="2118624918" sldId="300"/>
            <ac:spMk id="14" creationId="{7DF9A3AD-044F-4601-A401-483DF251ED3A}"/>
          </ac:spMkLst>
        </pc:spChg>
        <pc:picChg chg="add mod">
          <ac:chgData name="Pat Croal" userId="72d3ef66919487a7" providerId="LiveId" clId="{B5E13342-E953-4769-BD63-E4203CC58E88}" dt="2020-05-23T02:32:10.711" v="7558" actId="14100"/>
          <ac:picMkLst>
            <pc:docMk/>
            <pc:sldMk cId="2118624918" sldId="300"/>
            <ac:picMk id="3" creationId="{1EEF7C7D-8665-415B-8640-35C564EDD7CE}"/>
          </ac:picMkLst>
        </pc:picChg>
        <pc:picChg chg="add del mod">
          <ac:chgData name="Pat Croal" userId="72d3ef66919487a7" providerId="LiveId" clId="{B5E13342-E953-4769-BD63-E4203CC58E88}" dt="2020-05-23T02:43:04.353" v="7670" actId="1076"/>
          <ac:picMkLst>
            <pc:docMk/>
            <pc:sldMk cId="2118624918" sldId="300"/>
            <ac:picMk id="5" creationId="{CB3A5FA6-3032-4BB6-BE83-CBE8AD60D556}"/>
          </ac:picMkLst>
        </pc:picChg>
        <pc:picChg chg="add del mod ord">
          <ac:chgData name="Pat Croal" userId="72d3ef66919487a7" providerId="LiveId" clId="{B5E13342-E953-4769-BD63-E4203CC58E88}" dt="2020-05-23T02:33:15.999" v="7559" actId="478"/>
          <ac:picMkLst>
            <pc:docMk/>
            <pc:sldMk cId="2118624918" sldId="300"/>
            <ac:picMk id="13" creationId="{9042044B-3321-4B4C-882A-A871FB9C4D35}"/>
          </ac:picMkLst>
        </pc:picChg>
      </pc:sldChg>
      <pc:sldChg chg="addSp delSp modSp add mod delAnim">
        <pc:chgData name="Pat Croal" userId="72d3ef66919487a7" providerId="LiveId" clId="{B5E13342-E953-4769-BD63-E4203CC58E88}" dt="2020-05-23T02:46:57.239" v="7874" actId="1076"/>
        <pc:sldMkLst>
          <pc:docMk/>
          <pc:sldMk cId="391734792" sldId="301"/>
        </pc:sldMkLst>
        <pc:spChg chg="add del mod">
          <ac:chgData name="Pat Croal" userId="72d3ef66919487a7" providerId="LiveId" clId="{B5E13342-E953-4769-BD63-E4203CC58E88}" dt="2020-05-23T02:37:00.895" v="7584" actId="478"/>
          <ac:spMkLst>
            <pc:docMk/>
            <pc:sldMk cId="391734792" sldId="301"/>
            <ac:spMk id="7" creationId="{18C14F60-9302-404B-9885-D64A49CEB1C3}"/>
          </ac:spMkLst>
        </pc:spChg>
        <pc:spChg chg="mod">
          <ac:chgData name="Pat Croal" userId="72d3ef66919487a7" providerId="LiveId" clId="{B5E13342-E953-4769-BD63-E4203CC58E88}" dt="2020-05-23T02:46:13.035" v="7867" actId="2711"/>
          <ac:spMkLst>
            <pc:docMk/>
            <pc:sldMk cId="391734792" sldId="301"/>
            <ac:spMk id="14" creationId="{7DF9A3AD-044F-4601-A401-483DF251ED3A}"/>
          </ac:spMkLst>
        </pc:spChg>
        <pc:picChg chg="add mod">
          <ac:chgData name="Pat Croal" userId="72d3ef66919487a7" providerId="LiveId" clId="{B5E13342-E953-4769-BD63-E4203CC58E88}" dt="2020-05-23T02:46:57.239" v="7874" actId="1076"/>
          <ac:picMkLst>
            <pc:docMk/>
            <pc:sldMk cId="391734792" sldId="301"/>
            <ac:picMk id="4" creationId="{81D3EAB9-D61E-4B0E-9FFC-AFE61BD75164}"/>
          </ac:picMkLst>
        </pc:picChg>
        <pc:picChg chg="add mod">
          <ac:chgData name="Pat Croal" userId="72d3ef66919487a7" providerId="LiveId" clId="{B5E13342-E953-4769-BD63-E4203CC58E88}" dt="2020-05-23T02:46:41.586" v="7870" actId="14100"/>
          <ac:picMkLst>
            <pc:docMk/>
            <pc:sldMk cId="391734792" sldId="301"/>
            <ac:picMk id="6" creationId="{51DACDB3-97C6-4DEC-BD29-35CECF9B1779}"/>
          </ac:picMkLst>
        </pc:picChg>
        <pc:picChg chg="add mod">
          <ac:chgData name="Pat Croal" userId="72d3ef66919487a7" providerId="LiveId" clId="{B5E13342-E953-4769-BD63-E4203CC58E88}" dt="2020-05-23T02:46:38.399" v="7869" actId="14100"/>
          <ac:picMkLst>
            <pc:docMk/>
            <pc:sldMk cId="391734792" sldId="301"/>
            <ac:picMk id="9" creationId="{BBC5FD23-8348-4402-8616-78879118F4F8}"/>
          </ac:picMkLst>
        </pc:picChg>
        <pc:picChg chg="add mod">
          <ac:chgData name="Pat Croal" userId="72d3ef66919487a7" providerId="LiveId" clId="{B5E13342-E953-4769-BD63-E4203CC58E88}" dt="2020-05-23T02:46:52.246" v="7873" actId="1076"/>
          <ac:picMkLst>
            <pc:docMk/>
            <pc:sldMk cId="391734792" sldId="301"/>
            <ac:picMk id="12" creationId="{9EB10774-FCFE-4370-94DE-F4FC9FA837E2}"/>
          </ac:picMkLst>
        </pc:picChg>
        <pc:picChg chg="del">
          <ac:chgData name="Pat Croal" userId="72d3ef66919487a7" providerId="LiveId" clId="{B5E13342-E953-4769-BD63-E4203CC58E88}" dt="2020-05-23T02:36:03.421" v="7574" actId="478"/>
          <ac:picMkLst>
            <pc:docMk/>
            <pc:sldMk cId="391734792" sldId="301"/>
            <ac:picMk id="13" creationId="{9042044B-3321-4B4C-882A-A871FB9C4D35}"/>
          </ac:picMkLst>
        </pc:picChg>
      </pc:sldChg>
      <pc:sldChg chg="addSp delSp modSp new mod modClrScheme chgLayout">
        <pc:chgData name="Pat Croal" userId="72d3ef66919487a7" providerId="LiveId" clId="{B5E13342-E953-4769-BD63-E4203CC58E88}" dt="2020-05-23T02:47:39.023" v="7878" actId="1076"/>
        <pc:sldMkLst>
          <pc:docMk/>
          <pc:sldMk cId="2985707075" sldId="302"/>
        </pc:sldMkLst>
        <pc:spChg chg="mod ord">
          <ac:chgData name="Pat Croal" userId="72d3ef66919487a7" providerId="LiveId" clId="{B5E13342-E953-4769-BD63-E4203CC58E88}" dt="2020-05-22T03:11:30.551" v="5037" actId="26606"/>
          <ac:spMkLst>
            <pc:docMk/>
            <pc:sldMk cId="2985707075" sldId="302"/>
            <ac:spMk id="2" creationId="{C91DA070-36BC-4E92-B309-E693622530CA}"/>
          </ac:spMkLst>
        </pc:spChg>
        <pc:spChg chg="del">
          <ac:chgData name="Pat Croal" userId="72d3ef66919487a7" providerId="LiveId" clId="{B5E13342-E953-4769-BD63-E4203CC58E88}" dt="2020-05-22T03:11:15.059" v="5034" actId="931"/>
          <ac:spMkLst>
            <pc:docMk/>
            <pc:sldMk cId="2985707075" sldId="302"/>
            <ac:spMk id="3" creationId="{8010EA2F-E8D8-456D-BFDF-6504714C9832}"/>
          </ac:spMkLst>
        </pc:spChg>
        <pc:spChg chg="add mod">
          <ac:chgData name="Pat Croal" userId="72d3ef66919487a7" providerId="LiveId" clId="{B5E13342-E953-4769-BD63-E4203CC58E88}" dt="2020-05-22T03:11:30.551" v="5037" actId="26606"/>
          <ac:spMkLst>
            <pc:docMk/>
            <pc:sldMk cId="2985707075" sldId="302"/>
            <ac:spMk id="6" creationId="{5D0F9CB5-2E7D-4DCB-B517-DC794582B1B3}"/>
          </ac:spMkLst>
        </pc:spChg>
        <pc:picChg chg="add mod">
          <ac:chgData name="Pat Croal" userId="72d3ef66919487a7" providerId="LiveId" clId="{B5E13342-E953-4769-BD63-E4203CC58E88}" dt="2020-05-23T02:47:39.023" v="7878" actId="1076"/>
          <ac:picMkLst>
            <pc:docMk/>
            <pc:sldMk cId="2985707075" sldId="302"/>
            <ac:picMk id="3" creationId="{9769D2EA-A3C0-48E4-A41A-E93B2C0FA311}"/>
          </ac:picMkLst>
        </pc:picChg>
        <pc:picChg chg="add mod">
          <ac:chgData name="Pat Croal" userId="72d3ef66919487a7" providerId="LiveId" clId="{B5E13342-E953-4769-BD63-E4203CC58E88}" dt="2020-05-22T03:11:30.551" v="5037" actId="26606"/>
          <ac:picMkLst>
            <pc:docMk/>
            <pc:sldMk cId="2985707075" sldId="302"/>
            <ac:picMk id="5" creationId="{CB954B97-0A35-4930-AD30-8E4F3F88AD5E}"/>
          </ac:picMkLst>
        </pc:picChg>
      </pc:sldChg>
      <pc:sldChg chg="addSp delSp modSp new mod">
        <pc:chgData name="Pat Croal" userId="72d3ef66919487a7" providerId="LiveId" clId="{B5E13342-E953-4769-BD63-E4203CC58E88}" dt="2020-05-23T01:30:23.751" v="7308" actId="20577"/>
        <pc:sldMkLst>
          <pc:docMk/>
          <pc:sldMk cId="311334499" sldId="303"/>
        </pc:sldMkLst>
        <pc:spChg chg="mod">
          <ac:chgData name="Pat Croal" userId="72d3ef66919487a7" providerId="LiveId" clId="{B5E13342-E953-4769-BD63-E4203CC58E88}" dt="2020-05-23T01:15:53.309" v="7198" actId="26606"/>
          <ac:spMkLst>
            <pc:docMk/>
            <pc:sldMk cId="311334499" sldId="303"/>
            <ac:spMk id="2" creationId="{6E6CB10E-AD7F-4C25-A261-A65DAD2209C4}"/>
          </ac:spMkLst>
        </pc:spChg>
        <pc:spChg chg="del mod">
          <ac:chgData name="Pat Croal" userId="72d3ef66919487a7" providerId="LiveId" clId="{B5E13342-E953-4769-BD63-E4203CC58E88}" dt="2020-05-23T01:15:53.309" v="7198" actId="26606"/>
          <ac:spMkLst>
            <pc:docMk/>
            <pc:sldMk cId="311334499" sldId="303"/>
            <ac:spMk id="3" creationId="{BE09C36F-4752-4AEE-AD54-E1802A09FCF6}"/>
          </ac:spMkLst>
        </pc:spChg>
        <pc:graphicFrameChg chg="add mod">
          <ac:chgData name="Pat Croal" userId="72d3ef66919487a7" providerId="LiveId" clId="{B5E13342-E953-4769-BD63-E4203CC58E88}" dt="2020-05-23T01:30:23.751" v="7308" actId="20577"/>
          <ac:graphicFrameMkLst>
            <pc:docMk/>
            <pc:sldMk cId="311334499" sldId="303"/>
            <ac:graphicFrameMk id="5" creationId="{3E74B3CB-4D43-450E-A29C-A433E3C5EBFB}"/>
          </ac:graphicFrameMkLst>
        </pc:graphicFrameChg>
      </pc:sldChg>
      <pc:sldChg chg="addSp delSp modSp new mod modClrScheme chgLayout">
        <pc:chgData name="Pat Croal" userId="72d3ef66919487a7" providerId="LiveId" clId="{B5E13342-E953-4769-BD63-E4203CC58E88}" dt="2020-05-23T03:09:26.590" v="8377" actId="14100"/>
        <pc:sldMkLst>
          <pc:docMk/>
          <pc:sldMk cId="831351392" sldId="304"/>
        </pc:sldMkLst>
        <pc:spChg chg="mod">
          <ac:chgData name="Pat Croal" userId="72d3ef66919487a7" providerId="LiveId" clId="{B5E13342-E953-4769-BD63-E4203CC58E88}" dt="2020-05-23T03:06:26.497" v="8362" actId="26606"/>
          <ac:spMkLst>
            <pc:docMk/>
            <pc:sldMk cId="831351392" sldId="304"/>
            <ac:spMk id="2" creationId="{F00CF606-7420-492F-B6D4-59868A1B5680}"/>
          </ac:spMkLst>
        </pc:spChg>
        <pc:spChg chg="add del mod">
          <ac:chgData name="Pat Croal" userId="72d3ef66919487a7" providerId="LiveId" clId="{B5E13342-E953-4769-BD63-E4203CC58E88}" dt="2020-05-23T03:06:26.497" v="8362" actId="26606"/>
          <ac:spMkLst>
            <pc:docMk/>
            <pc:sldMk cId="831351392" sldId="304"/>
            <ac:spMk id="3" creationId="{8C872C4F-797A-45E6-B7C3-1A96BA5AA91C}"/>
          </ac:spMkLst>
        </pc:spChg>
        <pc:spChg chg="add del mod">
          <ac:chgData name="Pat Croal" userId="72d3ef66919487a7" providerId="LiveId" clId="{B5E13342-E953-4769-BD63-E4203CC58E88}" dt="2020-05-23T03:06:11.442" v="8357" actId="26606"/>
          <ac:spMkLst>
            <pc:docMk/>
            <pc:sldMk cId="831351392" sldId="304"/>
            <ac:spMk id="8" creationId="{9BF428CB-A275-42C9-88B7-9215AE1C7BE5}"/>
          </ac:spMkLst>
        </pc:spChg>
        <pc:spChg chg="add del mod">
          <ac:chgData name="Pat Croal" userId="72d3ef66919487a7" providerId="LiveId" clId="{B5E13342-E953-4769-BD63-E4203CC58E88}" dt="2020-05-23T03:05:55.771" v="8355" actId="26606"/>
          <ac:spMkLst>
            <pc:docMk/>
            <pc:sldMk cId="831351392" sldId="304"/>
            <ac:spMk id="9" creationId="{0084E6C4-2208-422E-B330-A4C7CC87A83B}"/>
          </ac:spMkLst>
        </pc:spChg>
        <pc:spChg chg="add del mod">
          <ac:chgData name="Pat Croal" userId="72d3ef66919487a7" providerId="LiveId" clId="{B5E13342-E953-4769-BD63-E4203CC58E88}" dt="2020-05-23T03:06:11.442" v="8357" actId="26606"/>
          <ac:spMkLst>
            <pc:docMk/>
            <pc:sldMk cId="831351392" sldId="304"/>
            <ac:spMk id="11" creationId="{8C872C4F-797A-45E6-B7C3-1A96BA5AA91C}"/>
          </ac:spMkLst>
        </pc:spChg>
        <pc:spChg chg="add del mod">
          <ac:chgData name="Pat Croal" userId="72d3ef66919487a7" providerId="LiveId" clId="{B5E13342-E953-4769-BD63-E4203CC58E88}" dt="2020-05-23T03:06:14.697" v="8359" actId="26606"/>
          <ac:spMkLst>
            <pc:docMk/>
            <pc:sldMk cId="831351392" sldId="304"/>
            <ac:spMk id="13" creationId="{8C872C4F-797A-45E6-B7C3-1A96BA5AA91C}"/>
          </ac:spMkLst>
        </pc:spChg>
        <pc:spChg chg="add del mod">
          <ac:chgData name="Pat Croal" userId="72d3ef66919487a7" providerId="LiveId" clId="{B5E13342-E953-4769-BD63-E4203CC58E88}" dt="2020-05-23T03:06:26.495" v="8361" actId="26606"/>
          <ac:spMkLst>
            <pc:docMk/>
            <pc:sldMk cId="831351392" sldId="304"/>
            <ac:spMk id="15" creationId="{8C872C4F-797A-45E6-B7C3-1A96BA5AA91C}"/>
          </ac:spMkLst>
        </pc:spChg>
        <pc:spChg chg="add del mod">
          <ac:chgData name="Pat Croal" userId="72d3ef66919487a7" providerId="LiveId" clId="{B5E13342-E953-4769-BD63-E4203CC58E88}" dt="2020-05-23T03:06:26.495" v="8361" actId="26606"/>
          <ac:spMkLst>
            <pc:docMk/>
            <pc:sldMk cId="831351392" sldId="304"/>
            <ac:spMk id="16" creationId="{25790FF9-FA62-4550-9F2E-FE0CFB8A962B}"/>
          </ac:spMkLst>
        </pc:spChg>
        <pc:spChg chg="add mod">
          <ac:chgData name="Pat Croal" userId="72d3ef66919487a7" providerId="LiveId" clId="{B5E13342-E953-4769-BD63-E4203CC58E88}" dt="2020-05-23T03:09:19.041" v="8375" actId="1076"/>
          <ac:spMkLst>
            <pc:docMk/>
            <pc:sldMk cId="831351392" sldId="304"/>
            <ac:spMk id="18" creationId="{8C872C4F-797A-45E6-B7C3-1A96BA5AA91C}"/>
          </ac:spMkLst>
        </pc:spChg>
        <pc:spChg chg="add del mod">
          <ac:chgData name="Pat Croal" userId="72d3ef66919487a7" providerId="LiveId" clId="{B5E13342-E953-4769-BD63-E4203CC58E88}" dt="2020-05-23T03:08:43.409" v="8365"/>
          <ac:spMkLst>
            <pc:docMk/>
            <pc:sldMk cId="831351392" sldId="304"/>
            <ac:spMk id="19" creationId="{9BF428CB-A275-42C9-88B7-9215AE1C7BE5}"/>
          </ac:spMkLst>
        </pc:spChg>
        <pc:graphicFrameChg chg="add del">
          <ac:chgData name="Pat Croal" userId="72d3ef66919487a7" providerId="LiveId" clId="{B5E13342-E953-4769-BD63-E4203CC58E88}" dt="2020-05-23T03:05:53.116" v="8353" actId="26606"/>
          <ac:graphicFrameMkLst>
            <pc:docMk/>
            <pc:sldMk cId="831351392" sldId="304"/>
            <ac:graphicFrameMk id="5" creationId="{F84BC2A5-7D46-42FD-AA4D-500B3F743B85}"/>
          </ac:graphicFrameMkLst>
        </pc:graphicFrameChg>
        <pc:graphicFrameChg chg="add del mod">
          <ac:chgData name="Pat Croal" userId="72d3ef66919487a7" providerId="LiveId" clId="{B5E13342-E953-4769-BD63-E4203CC58E88}" dt="2020-05-23T03:05:55.771" v="8355" actId="26606"/>
          <ac:graphicFrameMkLst>
            <pc:docMk/>
            <pc:sldMk cId="831351392" sldId="304"/>
            <ac:graphicFrameMk id="7" creationId="{7089A8AD-D5D9-48A4-A8E6-2802B0E7DD9E}"/>
          </ac:graphicFrameMkLst>
        </pc:graphicFrameChg>
        <pc:picChg chg="add mod">
          <ac:chgData name="Pat Croal" userId="72d3ef66919487a7" providerId="LiveId" clId="{B5E13342-E953-4769-BD63-E4203CC58E88}" dt="2020-05-23T03:09:26.590" v="8377" actId="14100"/>
          <ac:picMkLst>
            <pc:docMk/>
            <pc:sldMk cId="831351392" sldId="304"/>
            <ac:picMk id="4" creationId="{86C600D8-7F7A-40C5-BAA6-A05CB183EA6E}"/>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11.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hyperlink" Target="http://www.d6tm.org/wp-content/uploads/Officer-Training-Attendance-Sheet-2019-2020-1.doc" TargetMode="Externa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hyperlink" Target="https://www.toastmasters.org/resources/finding-new-members-for-your-club" TargetMode="External"/><Relationship Id="rId6" Type="http://schemas.openxmlformats.org/officeDocument/2006/relationships/image" Target="../media/image21.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9.svg"/></Relationships>
</file>

<file path=ppt/diagrams/_rels/data4.xml.rels><?xml version="1.0" encoding="UTF-8" standalone="yes"?>
<Relationships xmlns="http://schemas.openxmlformats.org/package/2006/relationships"><Relationship Id="rId1" Type="http://schemas.openxmlformats.org/officeDocument/2006/relationships/hyperlink" Target="https://www.toastmasters.org/pathways-overview"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0.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1.svg"/><Relationship Id="rId9" Type="http://schemas.openxmlformats.org/officeDocument/2006/relationships/image" Target="../media/image38.png"/></Relationships>
</file>

<file path=ppt/diagrams/_rels/data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18.svg"/><Relationship Id="rId4" Type="http://schemas.openxmlformats.org/officeDocument/2006/relationships/image" Target="../media/image53.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1.xml.rels><?xml version="1.0" encoding="UTF-8" standalone="yes"?>
<Relationships xmlns="http://schemas.openxmlformats.org/package/2006/relationships"><Relationship Id="rId3" Type="http://schemas.openxmlformats.org/officeDocument/2006/relationships/hyperlink" Target="http://www.d6tm.org/wp-content/uploads/Officer-Training-Attendance-Sheet-2019-2020-1.doc" TargetMode="External"/><Relationship Id="rId7" Type="http://schemas.openxmlformats.org/officeDocument/2006/relationships/image" Target="../media/image64.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hyperlink" Target="https://www.toastmasters.org/resources/finding-new-members-for-your-club" TargetMode="External"/><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1" Type="http://schemas.openxmlformats.org/officeDocument/2006/relationships/hyperlink" Target="https://www.toastmasters.org/pathways-overview"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0.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1.svg"/><Relationship Id="rId9" Type="http://schemas.openxmlformats.org/officeDocument/2006/relationships/image" Target="../media/image3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18.svg"/><Relationship Id="rId4" Type="http://schemas.openxmlformats.org/officeDocument/2006/relationships/image" Target="../media/image53.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C5254-015D-4356-8FDC-86314DB76921}"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46A57F38-4F7A-4422-8EB2-20BF40623121}">
      <dgm:prSet/>
      <dgm:spPr/>
      <dgm:t>
        <a:bodyPr/>
        <a:lstStyle/>
        <a:p>
          <a:pPr>
            <a:lnSpc>
              <a:spcPct val="100000"/>
            </a:lnSpc>
          </a:pPr>
          <a:r>
            <a:rPr lang="en-US"/>
            <a:t>Understand requirements for training club officers</a:t>
          </a:r>
        </a:p>
      </dgm:t>
    </dgm:pt>
    <dgm:pt modelId="{E725271C-4DE3-4B30-A912-263B31BE99B9}" type="parTrans" cxnId="{D0F6FD47-B0D6-4A0D-B14F-41EE710F186C}">
      <dgm:prSet/>
      <dgm:spPr/>
      <dgm:t>
        <a:bodyPr/>
        <a:lstStyle/>
        <a:p>
          <a:endParaRPr lang="en-US"/>
        </a:p>
      </dgm:t>
    </dgm:pt>
    <dgm:pt modelId="{9FD570AD-B84A-45B4-902A-3B33DF0FBFA6}" type="sibTrans" cxnId="{D0F6FD47-B0D6-4A0D-B14F-41EE710F186C}">
      <dgm:prSet/>
      <dgm:spPr/>
      <dgm:t>
        <a:bodyPr/>
        <a:lstStyle/>
        <a:p>
          <a:pPr>
            <a:lnSpc>
              <a:spcPct val="100000"/>
            </a:lnSpc>
          </a:pPr>
          <a:endParaRPr lang="en-US"/>
        </a:p>
      </dgm:t>
    </dgm:pt>
    <dgm:pt modelId="{857C9254-9318-41CA-85B9-AF69FE9AD8C5}">
      <dgm:prSet/>
      <dgm:spPr/>
      <dgm:t>
        <a:bodyPr/>
        <a:lstStyle/>
        <a:p>
          <a:pPr>
            <a:lnSpc>
              <a:spcPct val="100000"/>
            </a:lnSpc>
          </a:pPr>
          <a:r>
            <a:rPr lang="en-US"/>
            <a:t>Learn expectations for Round 1 &amp; Round 2 Training Sessions</a:t>
          </a:r>
        </a:p>
      </dgm:t>
    </dgm:pt>
    <dgm:pt modelId="{AE4980D2-3802-4313-8452-318524AD80E6}" type="parTrans" cxnId="{F808FB8B-E133-4C63-8C70-5A6AB722129D}">
      <dgm:prSet/>
      <dgm:spPr/>
      <dgm:t>
        <a:bodyPr/>
        <a:lstStyle/>
        <a:p>
          <a:endParaRPr lang="en-US"/>
        </a:p>
      </dgm:t>
    </dgm:pt>
    <dgm:pt modelId="{204FB394-1D10-4601-B525-7D8B6C001145}" type="sibTrans" cxnId="{F808FB8B-E133-4C63-8C70-5A6AB722129D}">
      <dgm:prSet/>
      <dgm:spPr/>
      <dgm:t>
        <a:bodyPr/>
        <a:lstStyle/>
        <a:p>
          <a:pPr>
            <a:lnSpc>
              <a:spcPct val="100000"/>
            </a:lnSpc>
          </a:pPr>
          <a:endParaRPr lang="en-US"/>
        </a:p>
      </dgm:t>
    </dgm:pt>
    <dgm:pt modelId="{49FA6D0C-4ED6-4F18-9AD7-6960EC14D021}">
      <dgm:prSet/>
      <dgm:spPr/>
      <dgm:t>
        <a:bodyPr/>
        <a:lstStyle/>
        <a:p>
          <a:pPr>
            <a:lnSpc>
              <a:spcPct val="100000"/>
            </a:lnSpc>
          </a:pPr>
          <a:r>
            <a:rPr lang="en-US"/>
            <a:t>Learn how to choose trainers and engage them in planning.</a:t>
          </a:r>
        </a:p>
      </dgm:t>
    </dgm:pt>
    <dgm:pt modelId="{1A493AB6-FEC0-426E-BF49-311C2416B2DD}" type="parTrans" cxnId="{B9EBEC75-C39B-49A4-AD6D-1B503E101DAB}">
      <dgm:prSet/>
      <dgm:spPr/>
      <dgm:t>
        <a:bodyPr/>
        <a:lstStyle/>
        <a:p>
          <a:endParaRPr lang="en-US"/>
        </a:p>
      </dgm:t>
    </dgm:pt>
    <dgm:pt modelId="{51B2D611-CB4E-4142-A8F0-6FA365858622}" type="sibTrans" cxnId="{B9EBEC75-C39B-49A4-AD6D-1B503E101DAB}">
      <dgm:prSet/>
      <dgm:spPr/>
      <dgm:t>
        <a:bodyPr/>
        <a:lstStyle/>
        <a:p>
          <a:pPr>
            <a:lnSpc>
              <a:spcPct val="100000"/>
            </a:lnSpc>
          </a:pPr>
          <a:endParaRPr lang="en-US"/>
        </a:p>
      </dgm:t>
    </dgm:pt>
    <dgm:pt modelId="{CD4A5512-E096-4E18-A233-DED6AD75B998}">
      <dgm:prSet/>
      <dgm:spPr/>
      <dgm:t>
        <a:bodyPr/>
        <a:lstStyle/>
        <a:p>
          <a:pPr>
            <a:lnSpc>
              <a:spcPct val="100000"/>
            </a:lnSpc>
          </a:pPr>
          <a:r>
            <a:rPr lang="en-US"/>
            <a:t>Learn about a variety of training techniques </a:t>
          </a:r>
        </a:p>
      </dgm:t>
    </dgm:pt>
    <dgm:pt modelId="{D9035FB7-D581-4C45-882E-ACCCD7E7DFAC}" type="parTrans" cxnId="{9ACDF193-67CF-42FD-A408-964E10CD8C5B}">
      <dgm:prSet/>
      <dgm:spPr/>
      <dgm:t>
        <a:bodyPr/>
        <a:lstStyle/>
        <a:p>
          <a:endParaRPr lang="en-US"/>
        </a:p>
      </dgm:t>
    </dgm:pt>
    <dgm:pt modelId="{2F005924-56B4-414D-84D7-B7F7B725B82A}" type="sibTrans" cxnId="{9ACDF193-67CF-42FD-A408-964E10CD8C5B}">
      <dgm:prSet/>
      <dgm:spPr/>
      <dgm:t>
        <a:bodyPr/>
        <a:lstStyle/>
        <a:p>
          <a:pPr>
            <a:lnSpc>
              <a:spcPct val="100000"/>
            </a:lnSpc>
          </a:pPr>
          <a:endParaRPr lang="en-US"/>
        </a:p>
      </dgm:t>
    </dgm:pt>
    <dgm:pt modelId="{9F6B32DA-7EFE-4244-B61F-EA133D0408C0}">
      <dgm:prSet/>
      <dgm:spPr/>
      <dgm:t>
        <a:bodyPr/>
        <a:lstStyle/>
        <a:p>
          <a:pPr>
            <a:lnSpc>
              <a:spcPct val="100000"/>
            </a:lnSpc>
          </a:pPr>
          <a:r>
            <a:rPr lang="en-US"/>
            <a:t>Planning and communicating Club Officer Training sessions to your clubs</a:t>
          </a:r>
        </a:p>
      </dgm:t>
    </dgm:pt>
    <dgm:pt modelId="{248E196F-389D-458F-A4D0-0BB5B0AEA5D9}" type="parTrans" cxnId="{CFB855E5-1243-49C0-9438-DA4E5BFB22E8}">
      <dgm:prSet/>
      <dgm:spPr/>
      <dgm:t>
        <a:bodyPr/>
        <a:lstStyle/>
        <a:p>
          <a:endParaRPr lang="en-US"/>
        </a:p>
      </dgm:t>
    </dgm:pt>
    <dgm:pt modelId="{72174F7B-16B4-4D93-9478-6C9682A8748A}" type="sibTrans" cxnId="{CFB855E5-1243-49C0-9438-DA4E5BFB22E8}">
      <dgm:prSet/>
      <dgm:spPr/>
      <dgm:t>
        <a:bodyPr/>
        <a:lstStyle/>
        <a:p>
          <a:endParaRPr lang="en-US"/>
        </a:p>
      </dgm:t>
    </dgm:pt>
    <dgm:pt modelId="{80622E6B-41A8-485E-AAFB-EEC5819ED7CE}" type="pres">
      <dgm:prSet presAssocID="{9C1C5254-015D-4356-8FDC-86314DB76921}" presName="root" presStyleCnt="0">
        <dgm:presLayoutVars>
          <dgm:dir/>
          <dgm:resizeHandles val="exact"/>
        </dgm:presLayoutVars>
      </dgm:prSet>
      <dgm:spPr/>
    </dgm:pt>
    <dgm:pt modelId="{8BAA266C-CA08-4B02-B002-E5A1D90F4209}" type="pres">
      <dgm:prSet presAssocID="{9C1C5254-015D-4356-8FDC-86314DB76921}" presName="container" presStyleCnt="0">
        <dgm:presLayoutVars>
          <dgm:dir/>
          <dgm:resizeHandles val="exact"/>
        </dgm:presLayoutVars>
      </dgm:prSet>
      <dgm:spPr/>
    </dgm:pt>
    <dgm:pt modelId="{7EF44FE1-25F0-4D14-9D04-4FE2FC5BD0C6}" type="pres">
      <dgm:prSet presAssocID="{46A57F38-4F7A-4422-8EB2-20BF40623121}" presName="compNode" presStyleCnt="0"/>
      <dgm:spPr/>
    </dgm:pt>
    <dgm:pt modelId="{1AC6FB6C-357F-4058-BD98-4A444081EFEA}" type="pres">
      <dgm:prSet presAssocID="{46A57F38-4F7A-4422-8EB2-20BF40623121}" presName="iconBgRect" presStyleLbl="bgShp" presStyleIdx="0" presStyleCnt="5"/>
      <dgm:spPr/>
    </dgm:pt>
    <dgm:pt modelId="{9439DC55-FAA4-4CD4-B2C9-DBD041836C81}" type="pres">
      <dgm:prSet presAssocID="{46A57F38-4F7A-4422-8EB2-20BF4062312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B269578D-FB78-4032-AF1C-6E3E3F02DA36}" type="pres">
      <dgm:prSet presAssocID="{46A57F38-4F7A-4422-8EB2-20BF40623121}" presName="spaceRect" presStyleCnt="0"/>
      <dgm:spPr/>
    </dgm:pt>
    <dgm:pt modelId="{9616C567-CE3D-44C7-AC89-D176702E1AB9}" type="pres">
      <dgm:prSet presAssocID="{46A57F38-4F7A-4422-8EB2-20BF40623121}" presName="textRect" presStyleLbl="revTx" presStyleIdx="0" presStyleCnt="5">
        <dgm:presLayoutVars>
          <dgm:chMax val="1"/>
          <dgm:chPref val="1"/>
        </dgm:presLayoutVars>
      </dgm:prSet>
      <dgm:spPr/>
    </dgm:pt>
    <dgm:pt modelId="{AFA3B87D-F3E0-44D0-BDD3-18DE26A20002}" type="pres">
      <dgm:prSet presAssocID="{9FD570AD-B84A-45B4-902A-3B33DF0FBFA6}" presName="sibTrans" presStyleLbl="sibTrans2D1" presStyleIdx="0" presStyleCnt="0"/>
      <dgm:spPr/>
    </dgm:pt>
    <dgm:pt modelId="{384B3962-049A-4DE2-B0CA-105A575CE573}" type="pres">
      <dgm:prSet presAssocID="{857C9254-9318-41CA-85B9-AF69FE9AD8C5}" presName="compNode" presStyleCnt="0"/>
      <dgm:spPr/>
    </dgm:pt>
    <dgm:pt modelId="{0A722DC2-BCE4-4A0A-A402-3F0C4D868FE9}" type="pres">
      <dgm:prSet presAssocID="{857C9254-9318-41CA-85B9-AF69FE9AD8C5}" presName="iconBgRect" presStyleLbl="bgShp" presStyleIdx="1" presStyleCnt="5"/>
      <dgm:spPr/>
    </dgm:pt>
    <dgm:pt modelId="{41649ED7-C568-4EDA-8F04-9766FA8AAFC5}" type="pres">
      <dgm:prSet presAssocID="{857C9254-9318-41CA-85B9-AF69FE9AD8C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314113A-C57C-4E69-B0D5-45EBE74A6FC2}" type="pres">
      <dgm:prSet presAssocID="{857C9254-9318-41CA-85B9-AF69FE9AD8C5}" presName="spaceRect" presStyleCnt="0"/>
      <dgm:spPr/>
    </dgm:pt>
    <dgm:pt modelId="{AFBE7B27-0C15-419B-8933-303E5B5876CE}" type="pres">
      <dgm:prSet presAssocID="{857C9254-9318-41CA-85B9-AF69FE9AD8C5}" presName="textRect" presStyleLbl="revTx" presStyleIdx="1" presStyleCnt="5">
        <dgm:presLayoutVars>
          <dgm:chMax val="1"/>
          <dgm:chPref val="1"/>
        </dgm:presLayoutVars>
      </dgm:prSet>
      <dgm:spPr/>
    </dgm:pt>
    <dgm:pt modelId="{AD429F97-1DC5-448F-BF39-4BCDF9AC9845}" type="pres">
      <dgm:prSet presAssocID="{204FB394-1D10-4601-B525-7D8B6C001145}" presName="sibTrans" presStyleLbl="sibTrans2D1" presStyleIdx="0" presStyleCnt="0"/>
      <dgm:spPr/>
    </dgm:pt>
    <dgm:pt modelId="{CA5DF335-DAE0-4B2E-9D84-174B5AB16D85}" type="pres">
      <dgm:prSet presAssocID="{49FA6D0C-4ED6-4F18-9AD7-6960EC14D021}" presName="compNode" presStyleCnt="0"/>
      <dgm:spPr/>
    </dgm:pt>
    <dgm:pt modelId="{A4D5E71E-3D41-4C16-8AF6-3ACF89661A2C}" type="pres">
      <dgm:prSet presAssocID="{49FA6D0C-4ED6-4F18-9AD7-6960EC14D021}" presName="iconBgRect" presStyleLbl="bgShp" presStyleIdx="2" presStyleCnt="5"/>
      <dgm:spPr/>
    </dgm:pt>
    <dgm:pt modelId="{9EF89AB4-01A1-41B7-8BB8-5D3BC1109E7E}" type="pres">
      <dgm:prSet presAssocID="{49FA6D0C-4ED6-4F18-9AD7-6960EC14D0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7F2805C3-E9E8-46E7-BA2B-F0239EF900C4}" type="pres">
      <dgm:prSet presAssocID="{49FA6D0C-4ED6-4F18-9AD7-6960EC14D021}" presName="spaceRect" presStyleCnt="0"/>
      <dgm:spPr/>
    </dgm:pt>
    <dgm:pt modelId="{1CA8C91C-7150-475A-B5AB-E6ECB14958CD}" type="pres">
      <dgm:prSet presAssocID="{49FA6D0C-4ED6-4F18-9AD7-6960EC14D021}" presName="textRect" presStyleLbl="revTx" presStyleIdx="2" presStyleCnt="5">
        <dgm:presLayoutVars>
          <dgm:chMax val="1"/>
          <dgm:chPref val="1"/>
        </dgm:presLayoutVars>
      </dgm:prSet>
      <dgm:spPr/>
    </dgm:pt>
    <dgm:pt modelId="{0C066B49-862A-42D4-BCAD-4B8CF04D4D02}" type="pres">
      <dgm:prSet presAssocID="{51B2D611-CB4E-4142-A8F0-6FA365858622}" presName="sibTrans" presStyleLbl="sibTrans2D1" presStyleIdx="0" presStyleCnt="0"/>
      <dgm:spPr/>
    </dgm:pt>
    <dgm:pt modelId="{9A354BEC-E808-4DE5-942A-192C52A31A42}" type="pres">
      <dgm:prSet presAssocID="{CD4A5512-E096-4E18-A233-DED6AD75B998}" presName="compNode" presStyleCnt="0"/>
      <dgm:spPr/>
    </dgm:pt>
    <dgm:pt modelId="{A6196CD2-5D16-49D7-8645-3F3D912874E4}" type="pres">
      <dgm:prSet presAssocID="{CD4A5512-E096-4E18-A233-DED6AD75B998}" presName="iconBgRect" presStyleLbl="bgShp" presStyleIdx="3" presStyleCnt="5"/>
      <dgm:spPr/>
    </dgm:pt>
    <dgm:pt modelId="{BBF5322E-BD8E-4DB6-A16F-BDE931B98E95}" type="pres">
      <dgm:prSet presAssocID="{CD4A5512-E096-4E18-A233-DED6AD75B99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8D61763A-4636-415A-9A91-272DC58E4AF5}" type="pres">
      <dgm:prSet presAssocID="{CD4A5512-E096-4E18-A233-DED6AD75B998}" presName="spaceRect" presStyleCnt="0"/>
      <dgm:spPr/>
    </dgm:pt>
    <dgm:pt modelId="{A50B6698-17AB-4588-811D-CD4DC63E4479}" type="pres">
      <dgm:prSet presAssocID="{CD4A5512-E096-4E18-A233-DED6AD75B998}" presName="textRect" presStyleLbl="revTx" presStyleIdx="3" presStyleCnt="5">
        <dgm:presLayoutVars>
          <dgm:chMax val="1"/>
          <dgm:chPref val="1"/>
        </dgm:presLayoutVars>
      </dgm:prSet>
      <dgm:spPr/>
    </dgm:pt>
    <dgm:pt modelId="{385229E4-CF6D-4DE1-9475-E68EB8DE742D}" type="pres">
      <dgm:prSet presAssocID="{2F005924-56B4-414D-84D7-B7F7B725B82A}" presName="sibTrans" presStyleLbl="sibTrans2D1" presStyleIdx="0" presStyleCnt="0"/>
      <dgm:spPr/>
    </dgm:pt>
    <dgm:pt modelId="{3BBB10B8-2766-459E-989E-621DF75241EC}" type="pres">
      <dgm:prSet presAssocID="{9F6B32DA-7EFE-4244-B61F-EA133D0408C0}" presName="compNode" presStyleCnt="0"/>
      <dgm:spPr/>
    </dgm:pt>
    <dgm:pt modelId="{D62AF027-EC7B-41B5-9564-80021DEEC082}" type="pres">
      <dgm:prSet presAssocID="{9F6B32DA-7EFE-4244-B61F-EA133D0408C0}" presName="iconBgRect" presStyleLbl="bgShp" presStyleIdx="4" presStyleCnt="5"/>
      <dgm:spPr/>
    </dgm:pt>
    <dgm:pt modelId="{872CBE09-B55C-49ED-9275-BF032BFBA5FC}" type="pres">
      <dgm:prSet presAssocID="{9F6B32DA-7EFE-4244-B61F-EA133D0408C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olf"/>
        </a:ext>
      </dgm:extLst>
    </dgm:pt>
    <dgm:pt modelId="{CC3B8AB0-DBE4-456A-8CCD-1173EC53E8D2}" type="pres">
      <dgm:prSet presAssocID="{9F6B32DA-7EFE-4244-B61F-EA133D0408C0}" presName="spaceRect" presStyleCnt="0"/>
      <dgm:spPr/>
    </dgm:pt>
    <dgm:pt modelId="{BD5D5191-5F27-4C82-84A1-13A1E9BDB42F}" type="pres">
      <dgm:prSet presAssocID="{9F6B32DA-7EFE-4244-B61F-EA133D0408C0}" presName="textRect" presStyleLbl="revTx" presStyleIdx="4" presStyleCnt="5">
        <dgm:presLayoutVars>
          <dgm:chMax val="1"/>
          <dgm:chPref val="1"/>
        </dgm:presLayoutVars>
      </dgm:prSet>
      <dgm:spPr/>
    </dgm:pt>
  </dgm:ptLst>
  <dgm:cxnLst>
    <dgm:cxn modelId="{74C7CC04-323F-40D5-B361-C99AC6EDA9CA}" type="presOf" srcId="{9FD570AD-B84A-45B4-902A-3B33DF0FBFA6}" destId="{AFA3B87D-F3E0-44D0-BDD3-18DE26A20002}" srcOrd="0" destOrd="0" presId="urn:microsoft.com/office/officeart/2018/2/layout/IconCircleList"/>
    <dgm:cxn modelId="{26D06918-9BCC-4583-B317-59787367E6CE}" type="presOf" srcId="{204FB394-1D10-4601-B525-7D8B6C001145}" destId="{AD429F97-1DC5-448F-BF39-4BCDF9AC9845}" srcOrd="0" destOrd="0" presId="urn:microsoft.com/office/officeart/2018/2/layout/IconCircleList"/>
    <dgm:cxn modelId="{843F491C-1B45-4003-95C4-BDD590D48089}" type="presOf" srcId="{857C9254-9318-41CA-85B9-AF69FE9AD8C5}" destId="{AFBE7B27-0C15-419B-8933-303E5B5876CE}" srcOrd="0" destOrd="0" presId="urn:microsoft.com/office/officeart/2018/2/layout/IconCircleList"/>
    <dgm:cxn modelId="{208F6E40-E509-4536-89D9-CEB23711CFDE}" type="presOf" srcId="{9C1C5254-015D-4356-8FDC-86314DB76921}" destId="{80622E6B-41A8-485E-AAFB-EEC5819ED7CE}" srcOrd="0" destOrd="0" presId="urn:microsoft.com/office/officeart/2018/2/layout/IconCircleList"/>
    <dgm:cxn modelId="{D0F6FD47-B0D6-4A0D-B14F-41EE710F186C}" srcId="{9C1C5254-015D-4356-8FDC-86314DB76921}" destId="{46A57F38-4F7A-4422-8EB2-20BF40623121}" srcOrd="0" destOrd="0" parTransId="{E725271C-4DE3-4B30-A912-263B31BE99B9}" sibTransId="{9FD570AD-B84A-45B4-902A-3B33DF0FBFA6}"/>
    <dgm:cxn modelId="{B9EBEC75-C39B-49A4-AD6D-1B503E101DAB}" srcId="{9C1C5254-015D-4356-8FDC-86314DB76921}" destId="{49FA6D0C-4ED6-4F18-9AD7-6960EC14D021}" srcOrd="2" destOrd="0" parTransId="{1A493AB6-FEC0-426E-BF49-311C2416B2DD}" sibTransId="{51B2D611-CB4E-4142-A8F0-6FA365858622}"/>
    <dgm:cxn modelId="{515CDA7C-6E81-4A12-A31A-6705528B7822}" type="presOf" srcId="{46A57F38-4F7A-4422-8EB2-20BF40623121}" destId="{9616C567-CE3D-44C7-AC89-D176702E1AB9}" srcOrd="0" destOrd="0" presId="urn:microsoft.com/office/officeart/2018/2/layout/IconCircleList"/>
    <dgm:cxn modelId="{77DB0A85-6BF7-4BDC-A461-2D813F6F6308}" type="presOf" srcId="{9F6B32DA-7EFE-4244-B61F-EA133D0408C0}" destId="{BD5D5191-5F27-4C82-84A1-13A1E9BDB42F}" srcOrd="0" destOrd="0" presId="urn:microsoft.com/office/officeart/2018/2/layout/IconCircleList"/>
    <dgm:cxn modelId="{F808FB8B-E133-4C63-8C70-5A6AB722129D}" srcId="{9C1C5254-015D-4356-8FDC-86314DB76921}" destId="{857C9254-9318-41CA-85B9-AF69FE9AD8C5}" srcOrd="1" destOrd="0" parTransId="{AE4980D2-3802-4313-8452-318524AD80E6}" sibTransId="{204FB394-1D10-4601-B525-7D8B6C001145}"/>
    <dgm:cxn modelId="{9ACDF193-67CF-42FD-A408-964E10CD8C5B}" srcId="{9C1C5254-015D-4356-8FDC-86314DB76921}" destId="{CD4A5512-E096-4E18-A233-DED6AD75B998}" srcOrd="3" destOrd="0" parTransId="{D9035FB7-D581-4C45-882E-ACCCD7E7DFAC}" sibTransId="{2F005924-56B4-414D-84D7-B7F7B725B82A}"/>
    <dgm:cxn modelId="{FB0D62B0-55E4-49FD-B0FD-681D0D40667C}" type="presOf" srcId="{51B2D611-CB4E-4142-A8F0-6FA365858622}" destId="{0C066B49-862A-42D4-BCAD-4B8CF04D4D02}" srcOrd="0" destOrd="0" presId="urn:microsoft.com/office/officeart/2018/2/layout/IconCircleList"/>
    <dgm:cxn modelId="{6196EAC0-70B2-46C0-97BB-A04824182830}" type="presOf" srcId="{49FA6D0C-4ED6-4F18-9AD7-6960EC14D021}" destId="{1CA8C91C-7150-475A-B5AB-E6ECB14958CD}" srcOrd="0" destOrd="0" presId="urn:microsoft.com/office/officeart/2018/2/layout/IconCircleList"/>
    <dgm:cxn modelId="{57C970C2-5E98-43E4-AA10-7813115BB4B6}" type="presOf" srcId="{2F005924-56B4-414D-84D7-B7F7B725B82A}" destId="{385229E4-CF6D-4DE1-9475-E68EB8DE742D}" srcOrd="0" destOrd="0" presId="urn:microsoft.com/office/officeart/2018/2/layout/IconCircleList"/>
    <dgm:cxn modelId="{75D05BE5-31B8-4EFA-A095-6D03834A3601}" type="presOf" srcId="{CD4A5512-E096-4E18-A233-DED6AD75B998}" destId="{A50B6698-17AB-4588-811D-CD4DC63E4479}" srcOrd="0" destOrd="0" presId="urn:microsoft.com/office/officeart/2018/2/layout/IconCircleList"/>
    <dgm:cxn modelId="{CFB855E5-1243-49C0-9438-DA4E5BFB22E8}" srcId="{9C1C5254-015D-4356-8FDC-86314DB76921}" destId="{9F6B32DA-7EFE-4244-B61F-EA133D0408C0}" srcOrd="4" destOrd="0" parTransId="{248E196F-389D-458F-A4D0-0BB5B0AEA5D9}" sibTransId="{72174F7B-16B4-4D93-9478-6C9682A8748A}"/>
    <dgm:cxn modelId="{1DEBF98B-7934-488C-9820-D60801BEC9C7}" type="presParOf" srcId="{80622E6B-41A8-485E-AAFB-EEC5819ED7CE}" destId="{8BAA266C-CA08-4B02-B002-E5A1D90F4209}" srcOrd="0" destOrd="0" presId="urn:microsoft.com/office/officeart/2018/2/layout/IconCircleList"/>
    <dgm:cxn modelId="{39543114-0749-405A-AAEC-B588F2341776}" type="presParOf" srcId="{8BAA266C-CA08-4B02-B002-E5A1D90F4209}" destId="{7EF44FE1-25F0-4D14-9D04-4FE2FC5BD0C6}" srcOrd="0" destOrd="0" presId="urn:microsoft.com/office/officeart/2018/2/layout/IconCircleList"/>
    <dgm:cxn modelId="{48DDE3BB-56A3-453C-83F6-980BB48372BA}" type="presParOf" srcId="{7EF44FE1-25F0-4D14-9D04-4FE2FC5BD0C6}" destId="{1AC6FB6C-357F-4058-BD98-4A444081EFEA}" srcOrd="0" destOrd="0" presId="urn:microsoft.com/office/officeart/2018/2/layout/IconCircleList"/>
    <dgm:cxn modelId="{0BF51727-2977-47BF-BFD3-7D92095E5563}" type="presParOf" srcId="{7EF44FE1-25F0-4D14-9D04-4FE2FC5BD0C6}" destId="{9439DC55-FAA4-4CD4-B2C9-DBD041836C81}" srcOrd="1" destOrd="0" presId="urn:microsoft.com/office/officeart/2018/2/layout/IconCircleList"/>
    <dgm:cxn modelId="{27C6E5F1-BA56-4772-841B-1631C52DA5E4}" type="presParOf" srcId="{7EF44FE1-25F0-4D14-9D04-4FE2FC5BD0C6}" destId="{B269578D-FB78-4032-AF1C-6E3E3F02DA36}" srcOrd="2" destOrd="0" presId="urn:microsoft.com/office/officeart/2018/2/layout/IconCircleList"/>
    <dgm:cxn modelId="{4018E25C-E133-4C17-B714-0CE89A1608E3}" type="presParOf" srcId="{7EF44FE1-25F0-4D14-9D04-4FE2FC5BD0C6}" destId="{9616C567-CE3D-44C7-AC89-D176702E1AB9}" srcOrd="3" destOrd="0" presId="urn:microsoft.com/office/officeart/2018/2/layout/IconCircleList"/>
    <dgm:cxn modelId="{72A0AEC1-257B-4E4A-BE57-707AB4BBBC8D}" type="presParOf" srcId="{8BAA266C-CA08-4B02-B002-E5A1D90F4209}" destId="{AFA3B87D-F3E0-44D0-BDD3-18DE26A20002}" srcOrd="1" destOrd="0" presId="urn:microsoft.com/office/officeart/2018/2/layout/IconCircleList"/>
    <dgm:cxn modelId="{BEC05A8D-37C8-4F54-9113-5C6963A6929D}" type="presParOf" srcId="{8BAA266C-CA08-4B02-B002-E5A1D90F4209}" destId="{384B3962-049A-4DE2-B0CA-105A575CE573}" srcOrd="2" destOrd="0" presId="urn:microsoft.com/office/officeart/2018/2/layout/IconCircleList"/>
    <dgm:cxn modelId="{08B95AE1-2383-4B17-8F9E-AAE9633AA861}" type="presParOf" srcId="{384B3962-049A-4DE2-B0CA-105A575CE573}" destId="{0A722DC2-BCE4-4A0A-A402-3F0C4D868FE9}" srcOrd="0" destOrd="0" presId="urn:microsoft.com/office/officeart/2018/2/layout/IconCircleList"/>
    <dgm:cxn modelId="{D82DE8C6-F32C-447D-9612-5335B54D1DF6}" type="presParOf" srcId="{384B3962-049A-4DE2-B0CA-105A575CE573}" destId="{41649ED7-C568-4EDA-8F04-9766FA8AAFC5}" srcOrd="1" destOrd="0" presId="urn:microsoft.com/office/officeart/2018/2/layout/IconCircleList"/>
    <dgm:cxn modelId="{7B79312F-7211-414A-AD84-654ABA2BEDFF}" type="presParOf" srcId="{384B3962-049A-4DE2-B0CA-105A575CE573}" destId="{3314113A-C57C-4E69-B0D5-45EBE74A6FC2}" srcOrd="2" destOrd="0" presId="urn:microsoft.com/office/officeart/2018/2/layout/IconCircleList"/>
    <dgm:cxn modelId="{69B1CFB5-2FB7-45A1-BACA-FEF1BD656771}" type="presParOf" srcId="{384B3962-049A-4DE2-B0CA-105A575CE573}" destId="{AFBE7B27-0C15-419B-8933-303E5B5876CE}" srcOrd="3" destOrd="0" presId="urn:microsoft.com/office/officeart/2018/2/layout/IconCircleList"/>
    <dgm:cxn modelId="{6E4DA0E2-332F-47A8-B058-88B59552D6BD}" type="presParOf" srcId="{8BAA266C-CA08-4B02-B002-E5A1D90F4209}" destId="{AD429F97-1DC5-448F-BF39-4BCDF9AC9845}" srcOrd="3" destOrd="0" presId="urn:microsoft.com/office/officeart/2018/2/layout/IconCircleList"/>
    <dgm:cxn modelId="{EA608168-926C-4AF9-9C16-F19D1495A138}" type="presParOf" srcId="{8BAA266C-CA08-4B02-B002-E5A1D90F4209}" destId="{CA5DF335-DAE0-4B2E-9D84-174B5AB16D85}" srcOrd="4" destOrd="0" presId="urn:microsoft.com/office/officeart/2018/2/layout/IconCircleList"/>
    <dgm:cxn modelId="{BB6275CD-5A05-4F3F-A88E-A9C6AF439798}" type="presParOf" srcId="{CA5DF335-DAE0-4B2E-9D84-174B5AB16D85}" destId="{A4D5E71E-3D41-4C16-8AF6-3ACF89661A2C}" srcOrd="0" destOrd="0" presId="urn:microsoft.com/office/officeart/2018/2/layout/IconCircleList"/>
    <dgm:cxn modelId="{0D9F69D4-D3EB-4FBA-A513-8A9636921839}" type="presParOf" srcId="{CA5DF335-DAE0-4B2E-9D84-174B5AB16D85}" destId="{9EF89AB4-01A1-41B7-8BB8-5D3BC1109E7E}" srcOrd="1" destOrd="0" presId="urn:microsoft.com/office/officeart/2018/2/layout/IconCircleList"/>
    <dgm:cxn modelId="{9470F82A-583E-4B0F-BD5F-98AA7343FE82}" type="presParOf" srcId="{CA5DF335-DAE0-4B2E-9D84-174B5AB16D85}" destId="{7F2805C3-E9E8-46E7-BA2B-F0239EF900C4}" srcOrd="2" destOrd="0" presId="urn:microsoft.com/office/officeart/2018/2/layout/IconCircleList"/>
    <dgm:cxn modelId="{26218945-BD01-40B9-898E-D3AB70FA22B6}" type="presParOf" srcId="{CA5DF335-DAE0-4B2E-9D84-174B5AB16D85}" destId="{1CA8C91C-7150-475A-B5AB-E6ECB14958CD}" srcOrd="3" destOrd="0" presId="urn:microsoft.com/office/officeart/2018/2/layout/IconCircleList"/>
    <dgm:cxn modelId="{AC32A08E-C3A6-461C-93D3-85D21B0C1B7D}" type="presParOf" srcId="{8BAA266C-CA08-4B02-B002-E5A1D90F4209}" destId="{0C066B49-862A-42D4-BCAD-4B8CF04D4D02}" srcOrd="5" destOrd="0" presId="urn:microsoft.com/office/officeart/2018/2/layout/IconCircleList"/>
    <dgm:cxn modelId="{71496B28-F762-4810-A85A-44FB776CF314}" type="presParOf" srcId="{8BAA266C-CA08-4B02-B002-E5A1D90F4209}" destId="{9A354BEC-E808-4DE5-942A-192C52A31A42}" srcOrd="6" destOrd="0" presId="urn:microsoft.com/office/officeart/2018/2/layout/IconCircleList"/>
    <dgm:cxn modelId="{D2D18DF5-6582-4A99-9A61-FD7770011C66}" type="presParOf" srcId="{9A354BEC-E808-4DE5-942A-192C52A31A42}" destId="{A6196CD2-5D16-49D7-8645-3F3D912874E4}" srcOrd="0" destOrd="0" presId="urn:microsoft.com/office/officeart/2018/2/layout/IconCircleList"/>
    <dgm:cxn modelId="{B673F4E5-98E8-47B7-B3B2-95C5BF377FBD}" type="presParOf" srcId="{9A354BEC-E808-4DE5-942A-192C52A31A42}" destId="{BBF5322E-BD8E-4DB6-A16F-BDE931B98E95}" srcOrd="1" destOrd="0" presId="urn:microsoft.com/office/officeart/2018/2/layout/IconCircleList"/>
    <dgm:cxn modelId="{2858A340-F26B-4318-8B69-9C13B1615737}" type="presParOf" srcId="{9A354BEC-E808-4DE5-942A-192C52A31A42}" destId="{8D61763A-4636-415A-9A91-272DC58E4AF5}" srcOrd="2" destOrd="0" presId="urn:microsoft.com/office/officeart/2018/2/layout/IconCircleList"/>
    <dgm:cxn modelId="{06FD4DC5-387D-4A31-BBD2-E36662F7B1E5}" type="presParOf" srcId="{9A354BEC-E808-4DE5-942A-192C52A31A42}" destId="{A50B6698-17AB-4588-811D-CD4DC63E4479}" srcOrd="3" destOrd="0" presId="urn:microsoft.com/office/officeart/2018/2/layout/IconCircleList"/>
    <dgm:cxn modelId="{A48EF28B-D343-4339-887A-833C02EF75AC}" type="presParOf" srcId="{8BAA266C-CA08-4B02-B002-E5A1D90F4209}" destId="{385229E4-CF6D-4DE1-9475-E68EB8DE742D}" srcOrd="7" destOrd="0" presId="urn:microsoft.com/office/officeart/2018/2/layout/IconCircleList"/>
    <dgm:cxn modelId="{36DDFB20-2494-4298-9B9B-43A66E91EA98}" type="presParOf" srcId="{8BAA266C-CA08-4B02-B002-E5A1D90F4209}" destId="{3BBB10B8-2766-459E-989E-621DF75241EC}" srcOrd="8" destOrd="0" presId="urn:microsoft.com/office/officeart/2018/2/layout/IconCircleList"/>
    <dgm:cxn modelId="{4337B7BE-91ED-4CD3-88C8-FC68E7625141}" type="presParOf" srcId="{3BBB10B8-2766-459E-989E-621DF75241EC}" destId="{D62AF027-EC7B-41B5-9564-80021DEEC082}" srcOrd="0" destOrd="0" presId="urn:microsoft.com/office/officeart/2018/2/layout/IconCircleList"/>
    <dgm:cxn modelId="{F9AF5A1A-B04D-429F-B107-F6240DBC806A}" type="presParOf" srcId="{3BBB10B8-2766-459E-989E-621DF75241EC}" destId="{872CBE09-B55C-49ED-9275-BF032BFBA5FC}" srcOrd="1" destOrd="0" presId="urn:microsoft.com/office/officeart/2018/2/layout/IconCircleList"/>
    <dgm:cxn modelId="{2BC57967-C359-4DB2-9511-717EFF3C5247}" type="presParOf" srcId="{3BBB10B8-2766-459E-989E-621DF75241EC}" destId="{CC3B8AB0-DBE4-456A-8CCD-1173EC53E8D2}" srcOrd="2" destOrd="0" presId="urn:microsoft.com/office/officeart/2018/2/layout/IconCircleList"/>
    <dgm:cxn modelId="{11E48D3E-58E8-4D01-9277-1323C046D395}" type="presParOf" srcId="{3BBB10B8-2766-459E-989E-621DF75241EC}" destId="{BD5D5191-5F27-4C82-84A1-13A1E9BDB42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136AB6-588B-4E80-8B9D-931C266A7ED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156CEAC-E730-4F28-9817-BD3E41802EB4}">
      <dgm:prSet/>
      <dgm:spPr/>
      <dgm:t>
        <a:bodyPr/>
        <a:lstStyle/>
        <a:p>
          <a:r>
            <a:rPr lang="en-US" dirty="0"/>
            <a:t>District newsletter :  Provide information on dates, places and the schedule of courses offered. Publish it in at least the two issues prior to the training.</a:t>
          </a:r>
        </a:p>
      </dgm:t>
    </dgm:pt>
    <dgm:pt modelId="{E35D2A58-5EBD-457D-9C55-7B64B6D74A60}" type="parTrans" cxnId="{1B05C5EA-72F9-4F58-8599-62A119507709}">
      <dgm:prSet/>
      <dgm:spPr/>
      <dgm:t>
        <a:bodyPr/>
        <a:lstStyle/>
        <a:p>
          <a:endParaRPr lang="en-US"/>
        </a:p>
      </dgm:t>
    </dgm:pt>
    <dgm:pt modelId="{31D03374-3C10-45F0-8486-221F52029932}" type="sibTrans" cxnId="{1B05C5EA-72F9-4F58-8599-62A119507709}">
      <dgm:prSet/>
      <dgm:spPr/>
      <dgm:t>
        <a:bodyPr/>
        <a:lstStyle/>
        <a:p>
          <a:endParaRPr lang="en-US"/>
        </a:p>
      </dgm:t>
    </dgm:pt>
    <dgm:pt modelId="{557519D4-D647-4009-8DDC-F9B3E9473247}">
      <dgm:prSet/>
      <dgm:spPr/>
      <dgm:t>
        <a:bodyPr/>
        <a:lstStyle/>
        <a:p>
          <a:r>
            <a:rPr lang="en-US" dirty="0"/>
            <a:t>Get the word out early &amp; often. Send update if extra sessions are scheduled. Create a sense of curiosity and urgency.</a:t>
          </a:r>
        </a:p>
      </dgm:t>
    </dgm:pt>
    <dgm:pt modelId="{CA8AE165-1CFB-4DA0-8BF7-1D3CD019979D}" type="parTrans" cxnId="{AE3E73BF-B824-4EBC-9A4F-0584CBF11744}">
      <dgm:prSet/>
      <dgm:spPr/>
      <dgm:t>
        <a:bodyPr/>
        <a:lstStyle/>
        <a:p>
          <a:endParaRPr lang="en-US"/>
        </a:p>
      </dgm:t>
    </dgm:pt>
    <dgm:pt modelId="{2B95CFA7-D99C-47A8-8ADA-8A83A3151BFB}" type="sibTrans" cxnId="{AE3E73BF-B824-4EBC-9A4F-0584CBF11744}">
      <dgm:prSet/>
      <dgm:spPr/>
      <dgm:t>
        <a:bodyPr/>
        <a:lstStyle/>
        <a:p>
          <a:endParaRPr lang="en-US"/>
        </a:p>
      </dgm:t>
    </dgm:pt>
    <dgm:pt modelId="{B3F73F58-E7BA-4749-820D-7684B028BC96}">
      <dgm:prSet/>
      <dgm:spPr/>
      <dgm:t>
        <a:bodyPr/>
        <a:lstStyle/>
        <a:p>
          <a:r>
            <a:rPr lang="en-US" dirty="0"/>
            <a:t>Use email to connect with incoming club officers giving them information about the training. Follow up with reminders.</a:t>
          </a:r>
        </a:p>
      </dgm:t>
    </dgm:pt>
    <dgm:pt modelId="{66884A83-1DA2-453A-834B-181E7FDB3C1E}" type="parTrans" cxnId="{CB81AE5C-6F26-421B-85DA-A92E946DF033}">
      <dgm:prSet/>
      <dgm:spPr/>
      <dgm:t>
        <a:bodyPr/>
        <a:lstStyle/>
        <a:p>
          <a:endParaRPr lang="en-US"/>
        </a:p>
      </dgm:t>
    </dgm:pt>
    <dgm:pt modelId="{96A4AC4F-C1D5-4157-827A-D145C8C59F36}" type="sibTrans" cxnId="{CB81AE5C-6F26-421B-85DA-A92E946DF033}">
      <dgm:prSet/>
      <dgm:spPr/>
      <dgm:t>
        <a:bodyPr/>
        <a:lstStyle/>
        <a:p>
          <a:endParaRPr lang="en-US"/>
        </a:p>
      </dgm:t>
    </dgm:pt>
    <dgm:pt modelId="{5E119B66-2FF6-4D1A-8A17-220ECA66F7C3}">
      <dgm:prSet/>
      <dgm:spPr/>
      <dgm:t>
        <a:bodyPr/>
        <a:lstStyle/>
        <a:p>
          <a:r>
            <a:rPr lang="en-US" dirty="0"/>
            <a:t>Get the word out on social media…Instagram, Facebook, LinkedIn and more. Ask for RSVPs </a:t>
          </a:r>
        </a:p>
      </dgm:t>
    </dgm:pt>
    <dgm:pt modelId="{6C739B8B-C067-45AF-8852-129FE04ADE0A}" type="parTrans" cxnId="{F7917FA8-A3F1-4669-90C4-7DA726A6D30A}">
      <dgm:prSet/>
      <dgm:spPr/>
      <dgm:t>
        <a:bodyPr/>
        <a:lstStyle/>
        <a:p>
          <a:endParaRPr lang="en-US"/>
        </a:p>
      </dgm:t>
    </dgm:pt>
    <dgm:pt modelId="{8236F276-D533-4F9D-960F-EB1A9240AF99}" type="sibTrans" cxnId="{F7917FA8-A3F1-4669-90C4-7DA726A6D30A}">
      <dgm:prSet/>
      <dgm:spPr/>
      <dgm:t>
        <a:bodyPr/>
        <a:lstStyle/>
        <a:p>
          <a:endParaRPr lang="en-US"/>
        </a:p>
      </dgm:t>
    </dgm:pt>
    <dgm:pt modelId="{8CF953A9-B75F-4795-998F-33EC4FD616DD}">
      <dgm:prSet/>
      <dgm:spPr/>
      <dgm:t>
        <a:bodyPr/>
        <a:lstStyle/>
        <a:p>
          <a:r>
            <a:rPr lang="en-US" dirty="0"/>
            <a:t>Publish training information on the District Calendar on the District web site.</a:t>
          </a:r>
        </a:p>
      </dgm:t>
    </dgm:pt>
    <dgm:pt modelId="{AADAA190-39D7-4553-B34D-EC58794CC18F}" type="parTrans" cxnId="{1985833D-2C2E-4591-8D36-6C22336E8BCE}">
      <dgm:prSet/>
      <dgm:spPr/>
      <dgm:t>
        <a:bodyPr/>
        <a:lstStyle/>
        <a:p>
          <a:endParaRPr lang="en-US"/>
        </a:p>
      </dgm:t>
    </dgm:pt>
    <dgm:pt modelId="{DBDE42F1-49D7-41D3-9CF3-7E6385C6B1F8}" type="sibTrans" cxnId="{1985833D-2C2E-4591-8D36-6C22336E8BCE}">
      <dgm:prSet/>
      <dgm:spPr/>
      <dgm:t>
        <a:bodyPr/>
        <a:lstStyle/>
        <a:p>
          <a:endParaRPr lang="en-US"/>
        </a:p>
      </dgm:t>
    </dgm:pt>
    <dgm:pt modelId="{E96F7EC5-B9B3-4543-A256-D248458DB29C}">
      <dgm:prSet/>
      <dgm:spPr/>
      <dgm:t>
        <a:bodyPr/>
        <a:lstStyle/>
        <a:p>
          <a:r>
            <a:rPr lang="en-US" dirty="0"/>
            <a:t>Provide information and details during district executive committee meetings and during visits to clubs.</a:t>
          </a:r>
        </a:p>
      </dgm:t>
    </dgm:pt>
    <dgm:pt modelId="{3571B060-0C70-45D1-8833-8F4B7923A79D}" type="parTrans" cxnId="{AB1C4146-C63D-4EAD-A7B0-1AA1A2324C6B}">
      <dgm:prSet/>
      <dgm:spPr/>
      <dgm:t>
        <a:bodyPr/>
        <a:lstStyle/>
        <a:p>
          <a:endParaRPr lang="en-US"/>
        </a:p>
      </dgm:t>
    </dgm:pt>
    <dgm:pt modelId="{83BE24FB-C200-4C20-BC77-1CA2BCE02425}" type="sibTrans" cxnId="{AB1C4146-C63D-4EAD-A7B0-1AA1A2324C6B}">
      <dgm:prSet/>
      <dgm:spPr/>
      <dgm:t>
        <a:bodyPr/>
        <a:lstStyle/>
        <a:p>
          <a:endParaRPr lang="en-US"/>
        </a:p>
      </dgm:t>
    </dgm:pt>
    <dgm:pt modelId="{2F6200CD-2B0E-4593-A3E9-9DFCBB621E0B}">
      <dgm:prSet/>
      <dgm:spPr/>
      <dgm:t>
        <a:bodyPr/>
        <a:lstStyle/>
        <a:p>
          <a:r>
            <a:rPr lang="en-US" dirty="0"/>
            <a:t>Personal telephone invitations often can be the deciding factor in a new officer’s decision to attend training. </a:t>
          </a:r>
        </a:p>
      </dgm:t>
    </dgm:pt>
    <dgm:pt modelId="{5CEE57B6-2E8A-44EC-9AAA-ACFBA533EEE1}" type="parTrans" cxnId="{2F1D713F-E069-40FC-B4B5-0C5CF2035ECB}">
      <dgm:prSet/>
      <dgm:spPr/>
      <dgm:t>
        <a:bodyPr/>
        <a:lstStyle/>
        <a:p>
          <a:endParaRPr lang="en-US"/>
        </a:p>
      </dgm:t>
    </dgm:pt>
    <dgm:pt modelId="{3D08D10D-B440-4E03-A5BD-49E90C28FD16}" type="sibTrans" cxnId="{2F1D713F-E069-40FC-B4B5-0C5CF2035ECB}">
      <dgm:prSet/>
      <dgm:spPr/>
      <dgm:t>
        <a:bodyPr/>
        <a:lstStyle/>
        <a:p>
          <a:endParaRPr lang="en-US"/>
        </a:p>
      </dgm:t>
    </dgm:pt>
    <dgm:pt modelId="{65C8C032-B764-4BE9-A596-99C764AFAFA9}" type="pres">
      <dgm:prSet presAssocID="{7C136AB6-588B-4E80-8B9D-931C266A7EDA}" presName="linear" presStyleCnt="0">
        <dgm:presLayoutVars>
          <dgm:animLvl val="lvl"/>
          <dgm:resizeHandles val="exact"/>
        </dgm:presLayoutVars>
      </dgm:prSet>
      <dgm:spPr/>
    </dgm:pt>
    <dgm:pt modelId="{4D59950D-4B65-4D51-A272-D53935A6625F}" type="pres">
      <dgm:prSet presAssocID="{A156CEAC-E730-4F28-9817-BD3E41802EB4}" presName="parentText" presStyleLbl="node1" presStyleIdx="0" presStyleCnt="7">
        <dgm:presLayoutVars>
          <dgm:chMax val="0"/>
          <dgm:bulletEnabled val="1"/>
        </dgm:presLayoutVars>
      </dgm:prSet>
      <dgm:spPr/>
    </dgm:pt>
    <dgm:pt modelId="{A64DC7BF-5401-44F1-BE6A-E941BD2CCDB1}" type="pres">
      <dgm:prSet presAssocID="{31D03374-3C10-45F0-8486-221F52029932}" presName="spacer" presStyleCnt="0"/>
      <dgm:spPr/>
    </dgm:pt>
    <dgm:pt modelId="{1C03A1E7-B804-44E4-8F5D-D7407645FCA4}" type="pres">
      <dgm:prSet presAssocID="{557519D4-D647-4009-8DDC-F9B3E9473247}" presName="parentText" presStyleLbl="node1" presStyleIdx="1" presStyleCnt="7">
        <dgm:presLayoutVars>
          <dgm:chMax val="0"/>
          <dgm:bulletEnabled val="1"/>
        </dgm:presLayoutVars>
      </dgm:prSet>
      <dgm:spPr/>
    </dgm:pt>
    <dgm:pt modelId="{B018772B-535B-4BC6-82DC-4BFF03E124B2}" type="pres">
      <dgm:prSet presAssocID="{2B95CFA7-D99C-47A8-8ADA-8A83A3151BFB}" presName="spacer" presStyleCnt="0"/>
      <dgm:spPr/>
    </dgm:pt>
    <dgm:pt modelId="{73C8CE16-B84C-47F4-9471-F4DED6268453}" type="pres">
      <dgm:prSet presAssocID="{B3F73F58-E7BA-4749-820D-7684B028BC96}" presName="parentText" presStyleLbl="node1" presStyleIdx="2" presStyleCnt="7">
        <dgm:presLayoutVars>
          <dgm:chMax val="0"/>
          <dgm:bulletEnabled val="1"/>
        </dgm:presLayoutVars>
      </dgm:prSet>
      <dgm:spPr/>
    </dgm:pt>
    <dgm:pt modelId="{D7135465-DA75-49B3-BEF6-3BA52DEDA8B5}" type="pres">
      <dgm:prSet presAssocID="{96A4AC4F-C1D5-4157-827A-D145C8C59F36}" presName="spacer" presStyleCnt="0"/>
      <dgm:spPr/>
    </dgm:pt>
    <dgm:pt modelId="{6974EE10-43C1-40D4-A070-04DFED023A11}" type="pres">
      <dgm:prSet presAssocID="{5E119B66-2FF6-4D1A-8A17-220ECA66F7C3}" presName="parentText" presStyleLbl="node1" presStyleIdx="3" presStyleCnt="7">
        <dgm:presLayoutVars>
          <dgm:chMax val="0"/>
          <dgm:bulletEnabled val="1"/>
        </dgm:presLayoutVars>
      </dgm:prSet>
      <dgm:spPr/>
    </dgm:pt>
    <dgm:pt modelId="{7F213A2F-49CC-41A9-8C92-30E51576FDE5}" type="pres">
      <dgm:prSet presAssocID="{8236F276-D533-4F9D-960F-EB1A9240AF99}" presName="spacer" presStyleCnt="0"/>
      <dgm:spPr/>
    </dgm:pt>
    <dgm:pt modelId="{B4C0FE75-DD6B-4C49-9EA6-7ACCD1A75B93}" type="pres">
      <dgm:prSet presAssocID="{8CF953A9-B75F-4795-998F-33EC4FD616DD}" presName="parentText" presStyleLbl="node1" presStyleIdx="4" presStyleCnt="7">
        <dgm:presLayoutVars>
          <dgm:chMax val="0"/>
          <dgm:bulletEnabled val="1"/>
        </dgm:presLayoutVars>
      </dgm:prSet>
      <dgm:spPr/>
    </dgm:pt>
    <dgm:pt modelId="{EE612DC5-4137-4479-BF63-5BBEA94B1DD5}" type="pres">
      <dgm:prSet presAssocID="{DBDE42F1-49D7-41D3-9CF3-7E6385C6B1F8}" presName="spacer" presStyleCnt="0"/>
      <dgm:spPr/>
    </dgm:pt>
    <dgm:pt modelId="{884A8291-7386-4C41-85DE-7427B21D0CE2}" type="pres">
      <dgm:prSet presAssocID="{E96F7EC5-B9B3-4543-A256-D248458DB29C}" presName="parentText" presStyleLbl="node1" presStyleIdx="5" presStyleCnt="7">
        <dgm:presLayoutVars>
          <dgm:chMax val="0"/>
          <dgm:bulletEnabled val="1"/>
        </dgm:presLayoutVars>
      </dgm:prSet>
      <dgm:spPr/>
    </dgm:pt>
    <dgm:pt modelId="{6FDDDFA0-C1D5-464E-AF3D-692C4E49E5F2}" type="pres">
      <dgm:prSet presAssocID="{83BE24FB-C200-4C20-BC77-1CA2BCE02425}" presName="spacer" presStyleCnt="0"/>
      <dgm:spPr/>
    </dgm:pt>
    <dgm:pt modelId="{4FB12E53-4F07-4AB6-9165-A5C5FF10B820}" type="pres">
      <dgm:prSet presAssocID="{2F6200CD-2B0E-4593-A3E9-9DFCBB621E0B}" presName="parentText" presStyleLbl="node1" presStyleIdx="6" presStyleCnt="7">
        <dgm:presLayoutVars>
          <dgm:chMax val="0"/>
          <dgm:bulletEnabled val="1"/>
        </dgm:presLayoutVars>
      </dgm:prSet>
      <dgm:spPr/>
    </dgm:pt>
  </dgm:ptLst>
  <dgm:cxnLst>
    <dgm:cxn modelId="{1985833D-2C2E-4591-8D36-6C22336E8BCE}" srcId="{7C136AB6-588B-4E80-8B9D-931C266A7EDA}" destId="{8CF953A9-B75F-4795-998F-33EC4FD616DD}" srcOrd="4" destOrd="0" parTransId="{AADAA190-39D7-4553-B34D-EC58794CC18F}" sibTransId="{DBDE42F1-49D7-41D3-9CF3-7E6385C6B1F8}"/>
    <dgm:cxn modelId="{2F1D713F-E069-40FC-B4B5-0C5CF2035ECB}" srcId="{7C136AB6-588B-4E80-8B9D-931C266A7EDA}" destId="{2F6200CD-2B0E-4593-A3E9-9DFCBB621E0B}" srcOrd="6" destOrd="0" parTransId="{5CEE57B6-2E8A-44EC-9AAA-ACFBA533EEE1}" sibTransId="{3D08D10D-B440-4E03-A5BD-49E90C28FD16}"/>
    <dgm:cxn modelId="{CB81AE5C-6F26-421B-85DA-A92E946DF033}" srcId="{7C136AB6-588B-4E80-8B9D-931C266A7EDA}" destId="{B3F73F58-E7BA-4749-820D-7684B028BC96}" srcOrd="2" destOrd="0" parTransId="{66884A83-1DA2-453A-834B-181E7FDB3C1E}" sibTransId="{96A4AC4F-C1D5-4157-827A-D145C8C59F36}"/>
    <dgm:cxn modelId="{E65CE35E-DF18-4BBE-BBD8-B28A167784D5}" type="presOf" srcId="{557519D4-D647-4009-8DDC-F9B3E9473247}" destId="{1C03A1E7-B804-44E4-8F5D-D7407645FCA4}" srcOrd="0" destOrd="0" presId="urn:microsoft.com/office/officeart/2005/8/layout/vList2"/>
    <dgm:cxn modelId="{AB1C4146-C63D-4EAD-A7B0-1AA1A2324C6B}" srcId="{7C136AB6-588B-4E80-8B9D-931C266A7EDA}" destId="{E96F7EC5-B9B3-4543-A256-D248458DB29C}" srcOrd="5" destOrd="0" parTransId="{3571B060-0C70-45D1-8833-8F4B7923A79D}" sibTransId="{83BE24FB-C200-4C20-BC77-1CA2BCE02425}"/>
    <dgm:cxn modelId="{094C8248-14D2-45D1-8C43-070E91FBB808}" type="presOf" srcId="{B3F73F58-E7BA-4749-820D-7684B028BC96}" destId="{73C8CE16-B84C-47F4-9471-F4DED6268453}" srcOrd="0" destOrd="0" presId="urn:microsoft.com/office/officeart/2005/8/layout/vList2"/>
    <dgm:cxn modelId="{996F1B4F-CBA1-4006-AD7D-010396A967E2}" type="presOf" srcId="{E96F7EC5-B9B3-4543-A256-D248458DB29C}" destId="{884A8291-7386-4C41-85DE-7427B21D0CE2}" srcOrd="0" destOrd="0" presId="urn:microsoft.com/office/officeart/2005/8/layout/vList2"/>
    <dgm:cxn modelId="{39015285-B018-4D42-9CE7-681C11522282}" type="presOf" srcId="{2F6200CD-2B0E-4593-A3E9-9DFCBB621E0B}" destId="{4FB12E53-4F07-4AB6-9165-A5C5FF10B820}" srcOrd="0" destOrd="0" presId="urn:microsoft.com/office/officeart/2005/8/layout/vList2"/>
    <dgm:cxn modelId="{8516C395-1697-449B-BEA0-63A9884189DE}" type="presOf" srcId="{A156CEAC-E730-4F28-9817-BD3E41802EB4}" destId="{4D59950D-4B65-4D51-A272-D53935A6625F}" srcOrd="0" destOrd="0" presId="urn:microsoft.com/office/officeart/2005/8/layout/vList2"/>
    <dgm:cxn modelId="{D1E0EE9E-A472-44C7-B1F0-9CCA0A0E675C}" type="presOf" srcId="{7C136AB6-588B-4E80-8B9D-931C266A7EDA}" destId="{65C8C032-B764-4BE9-A596-99C764AFAFA9}" srcOrd="0" destOrd="0" presId="urn:microsoft.com/office/officeart/2005/8/layout/vList2"/>
    <dgm:cxn modelId="{5093DFA7-518A-4A76-A418-F86430989517}" type="presOf" srcId="{8CF953A9-B75F-4795-998F-33EC4FD616DD}" destId="{B4C0FE75-DD6B-4C49-9EA6-7ACCD1A75B93}" srcOrd="0" destOrd="0" presId="urn:microsoft.com/office/officeart/2005/8/layout/vList2"/>
    <dgm:cxn modelId="{F7917FA8-A3F1-4669-90C4-7DA726A6D30A}" srcId="{7C136AB6-588B-4E80-8B9D-931C266A7EDA}" destId="{5E119B66-2FF6-4D1A-8A17-220ECA66F7C3}" srcOrd="3" destOrd="0" parTransId="{6C739B8B-C067-45AF-8852-129FE04ADE0A}" sibTransId="{8236F276-D533-4F9D-960F-EB1A9240AF99}"/>
    <dgm:cxn modelId="{EE1738BE-28C5-40EF-B1B3-79DBD2A02689}" type="presOf" srcId="{5E119B66-2FF6-4D1A-8A17-220ECA66F7C3}" destId="{6974EE10-43C1-40D4-A070-04DFED023A11}" srcOrd="0" destOrd="0" presId="urn:microsoft.com/office/officeart/2005/8/layout/vList2"/>
    <dgm:cxn modelId="{AE3E73BF-B824-4EBC-9A4F-0584CBF11744}" srcId="{7C136AB6-588B-4E80-8B9D-931C266A7EDA}" destId="{557519D4-D647-4009-8DDC-F9B3E9473247}" srcOrd="1" destOrd="0" parTransId="{CA8AE165-1CFB-4DA0-8BF7-1D3CD019979D}" sibTransId="{2B95CFA7-D99C-47A8-8ADA-8A83A3151BFB}"/>
    <dgm:cxn modelId="{1B05C5EA-72F9-4F58-8599-62A119507709}" srcId="{7C136AB6-588B-4E80-8B9D-931C266A7EDA}" destId="{A156CEAC-E730-4F28-9817-BD3E41802EB4}" srcOrd="0" destOrd="0" parTransId="{E35D2A58-5EBD-457D-9C55-7B64B6D74A60}" sibTransId="{31D03374-3C10-45F0-8486-221F52029932}"/>
    <dgm:cxn modelId="{5863D0D4-0921-4F3E-ACBA-3F1A6722F7C6}" type="presParOf" srcId="{65C8C032-B764-4BE9-A596-99C764AFAFA9}" destId="{4D59950D-4B65-4D51-A272-D53935A6625F}" srcOrd="0" destOrd="0" presId="urn:microsoft.com/office/officeart/2005/8/layout/vList2"/>
    <dgm:cxn modelId="{32B33855-1225-43FB-B11B-5ABFCEC66B16}" type="presParOf" srcId="{65C8C032-B764-4BE9-A596-99C764AFAFA9}" destId="{A64DC7BF-5401-44F1-BE6A-E941BD2CCDB1}" srcOrd="1" destOrd="0" presId="urn:microsoft.com/office/officeart/2005/8/layout/vList2"/>
    <dgm:cxn modelId="{85C9BC21-372C-44DC-BEA3-EEF48F829EFA}" type="presParOf" srcId="{65C8C032-B764-4BE9-A596-99C764AFAFA9}" destId="{1C03A1E7-B804-44E4-8F5D-D7407645FCA4}" srcOrd="2" destOrd="0" presId="urn:microsoft.com/office/officeart/2005/8/layout/vList2"/>
    <dgm:cxn modelId="{8561AE07-7CC9-44D3-8256-0C376A1AB720}" type="presParOf" srcId="{65C8C032-B764-4BE9-A596-99C764AFAFA9}" destId="{B018772B-535B-4BC6-82DC-4BFF03E124B2}" srcOrd="3" destOrd="0" presId="urn:microsoft.com/office/officeart/2005/8/layout/vList2"/>
    <dgm:cxn modelId="{159B6690-A3F4-4AD3-A219-B0C19BF55721}" type="presParOf" srcId="{65C8C032-B764-4BE9-A596-99C764AFAFA9}" destId="{73C8CE16-B84C-47F4-9471-F4DED6268453}" srcOrd="4" destOrd="0" presId="urn:microsoft.com/office/officeart/2005/8/layout/vList2"/>
    <dgm:cxn modelId="{DCFA62A8-FAAF-484F-8A19-53F10BA18618}" type="presParOf" srcId="{65C8C032-B764-4BE9-A596-99C764AFAFA9}" destId="{D7135465-DA75-49B3-BEF6-3BA52DEDA8B5}" srcOrd="5" destOrd="0" presId="urn:microsoft.com/office/officeart/2005/8/layout/vList2"/>
    <dgm:cxn modelId="{D12E5632-C582-495B-895F-667BD78E7836}" type="presParOf" srcId="{65C8C032-B764-4BE9-A596-99C764AFAFA9}" destId="{6974EE10-43C1-40D4-A070-04DFED023A11}" srcOrd="6" destOrd="0" presId="urn:microsoft.com/office/officeart/2005/8/layout/vList2"/>
    <dgm:cxn modelId="{17F0AADB-3CDD-4BD4-AF3B-7B40698BEFEC}" type="presParOf" srcId="{65C8C032-B764-4BE9-A596-99C764AFAFA9}" destId="{7F213A2F-49CC-41A9-8C92-30E51576FDE5}" srcOrd="7" destOrd="0" presId="urn:microsoft.com/office/officeart/2005/8/layout/vList2"/>
    <dgm:cxn modelId="{75F17B27-8D65-4E81-9591-C4EEC41DE2E0}" type="presParOf" srcId="{65C8C032-B764-4BE9-A596-99C764AFAFA9}" destId="{B4C0FE75-DD6B-4C49-9EA6-7ACCD1A75B93}" srcOrd="8" destOrd="0" presId="urn:microsoft.com/office/officeart/2005/8/layout/vList2"/>
    <dgm:cxn modelId="{43068F90-CA43-4561-993B-6CB8ADC9670B}" type="presParOf" srcId="{65C8C032-B764-4BE9-A596-99C764AFAFA9}" destId="{EE612DC5-4137-4479-BF63-5BBEA94B1DD5}" srcOrd="9" destOrd="0" presId="urn:microsoft.com/office/officeart/2005/8/layout/vList2"/>
    <dgm:cxn modelId="{A013F9CC-57EB-45C3-BC2F-8135F3C4A0B4}" type="presParOf" srcId="{65C8C032-B764-4BE9-A596-99C764AFAFA9}" destId="{884A8291-7386-4C41-85DE-7427B21D0CE2}" srcOrd="10" destOrd="0" presId="urn:microsoft.com/office/officeart/2005/8/layout/vList2"/>
    <dgm:cxn modelId="{1D80B40D-9DD7-419B-868D-44DFB822C495}" type="presParOf" srcId="{65C8C032-B764-4BE9-A596-99C764AFAFA9}" destId="{6FDDDFA0-C1D5-464E-AF3D-692C4E49E5F2}" srcOrd="11" destOrd="0" presId="urn:microsoft.com/office/officeart/2005/8/layout/vList2"/>
    <dgm:cxn modelId="{EFC110B7-8AF8-4E3F-9B27-31D2A516FF6A}" type="presParOf" srcId="{65C8C032-B764-4BE9-A596-99C764AFAFA9}" destId="{4FB12E53-4F07-4AB6-9165-A5C5FF10B820}"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67276B-AA25-40C5-9801-F598B44F249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8253FBE-4B65-4013-95BB-D506429F6635}">
      <dgm:prSet/>
      <dgm:spPr/>
      <dgm:t>
        <a:bodyPr/>
        <a:lstStyle/>
        <a:p>
          <a:pPr>
            <a:lnSpc>
              <a:spcPct val="100000"/>
            </a:lnSpc>
          </a:pPr>
          <a:r>
            <a:rPr lang="en-US" dirty="0"/>
            <a:t>Present attendance sheets immediately to Division Director</a:t>
          </a:r>
        </a:p>
        <a:p>
          <a:pPr>
            <a:lnSpc>
              <a:spcPct val="100000"/>
            </a:lnSpc>
          </a:pPr>
          <a:r>
            <a:rPr lang="en-US" b="0" i="0" dirty="0"/>
            <a:t>Attendance sheet: </a:t>
          </a:r>
          <a:r>
            <a:rPr lang="en-US" b="0" i="0" dirty="0">
              <a:hlinkClick xmlns:r="http://schemas.openxmlformats.org/officeDocument/2006/relationships" r:id="rId1"/>
            </a:rPr>
            <a:t>link</a:t>
          </a:r>
          <a:endParaRPr lang="en-US" dirty="0"/>
        </a:p>
      </dgm:t>
    </dgm:pt>
    <dgm:pt modelId="{EE5C30FB-31B6-4044-9108-C6913258B642}" type="parTrans" cxnId="{36FAF49E-B581-4BE0-8894-347356FE21C3}">
      <dgm:prSet/>
      <dgm:spPr/>
      <dgm:t>
        <a:bodyPr/>
        <a:lstStyle/>
        <a:p>
          <a:endParaRPr lang="en-US"/>
        </a:p>
      </dgm:t>
    </dgm:pt>
    <dgm:pt modelId="{26A613E2-2532-4579-82D5-01C68F17C626}" type="sibTrans" cxnId="{36FAF49E-B581-4BE0-8894-347356FE21C3}">
      <dgm:prSet/>
      <dgm:spPr/>
      <dgm:t>
        <a:bodyPr/>
        <a:lstStyle/>
        <a:p>
          <a:endParaRPr lang="en-US"/>
        </a:p>
      </dgm:t>
    </dgm:pt>
    <dgm:pt modelId="{C3064B96-E157-4468-8180-40BCAA2AC8E3}">
      <dgm:prSet/>
      <dgm:spPr/>
      <dgm:t>
        <a:bodyPr/>
        <a:lstStyle/>
        <a:p>
          <a:pPr>
            <a:lnSpc>
              <a:spcPct val="100000"/>
            </a:lnSpc>
          </a:pPr>
          <a:r>
            <a:rPr lang="en-US"/>
            <a:t>They will ensure credit is given </a:t>
          </a:r>
        </a:p>
      </dgm:t>
    </dgm:pt>
    <dgm:pt modelId="{2C6E1E8B-0953-4A73-AE29-B4CC40F06234}" type="parTrans" cxnId="{7518FE46-A91E-46E0-AEAB-897727C9123A}">
      <dgm:prSet/>
      <dgm:spPr/>
      <dgm:t>
        <a:bodyPr/>
        <a:lstStyle/>
        <a:p>
          <a:endParaRPr lang="en-US"/>
        </a:p>
      </dgm:t>
    </dgm:pt>
    <dgm:pt modelId="{30A867FB-B588-42DA-93DC-E71F69FECD0F}" type="sibTrans" cxnId="{7518FE46-A91E-46E0-AEAB-897727C9123A}">
      <dgm:prSet/>
      <dgm:spPr/>
      <dgm:t>
        <a:bodyPr/>
        <a:lstStyle/>
        <a:p>
          <a:endParaRPr lang="en-US"/>
        </a:p>
      </dgm:t>
    </dgm:pt>
    <dgm:pt modelId="{7145BF35-5FC5-4CBD-8E2C-6400C5A0CE12}">
      <dgm:prSet/>
      <dgm:spPr/>
      <dgm:t>
        <a:bodyPr/>
        <a:lstStyle/>
        <a:p>
          <a:pPr>
            <a:lnSpc>
              <a:spcPct val="100000"/>
            </a:lnSpc>
          </a:pPr>
          <a:r>
            <a:rPr lang="en-US" dirty="0"/>
            <a:t>Get immediate feedback from attendees before they leave: Ask “What did you learn?”; “What will you take away?”; “How will you apply this to your role”</a:t>
          </a:r>
        </a:p>
      </dgm:t>
    </dgm:pt>
    <dgm:pt modelId="{8CF701BD-8828-45FC-9558-77F162326758}" type="parTrans" cxnId="{A73CB06C-773E-4062-BEB4-C38A80CFA5D9}">
      <dgm:prSet/>
      <dgm:spPr/>
      <dgm:t>
        <a:bodyPr/>
        <a:lstStyle/>
        <a:p>
          <a:endParaRPr lang="en-US"/>
        </a:p>
      </dgm:t>
    </dgm:pt>
    <dgm:pt modelId="{34832E57-7419-4B13-A498-E0F470415642}" type="sibTrans" cxnId="{A73CB06C-773E-4062-BEB4-C38A80CFA5D9}">
      <dgm:prSet/>
      <dgm:spPr/>
      <dgm:t>
        <a:bodyPr/>
        <a:lstStyle/>
        <a:p>
          <a:endParaRPr lang="en-US"/>
        </a:p>
      </dgm:t>
    </dgm:pt>
    <dgm:pt modelId="{A23E072D-4A99-4B9B-87B6-D376A82EFDD5}">
      <dgm:prSet/>
      <dgm:spPr/>
      <dgm:t>
        <a:bodyPr/>
        <a:lstStyle/>
        <a:p>
          <a:pPr>
            <a:lnSpc>
              <a:spcPct val="100000"/>
            </a:lnSpc>
          </a:pPr>
          <a:r>
            <a:rPr lang="en-US"/>
            <a:t>Great way to learn &amp; improve for next time</a:t>
          </a:r>
        </a:p>
      </dgm:t>
    </dgm:pt>
    <dgm:pt modelId="{B1C49E77-09F9-4F46-BC75-A79C3CD672B5}" type="parTrans" cxnId="{4C4D998E-CD29-4B10-ACDC-D2AABC405D20}">
      <dgm:prSet/>
      <dgm:spPr/>
      <dgm:t>
        <a:bodyPr/>
        <a:lstStyle/>
        <a:p>
          <a:endParaRPr lang="en-US"/>
        </a:p>
      </dgm:t>
    </dgm:pt>
    <dgm:pt modelId="{F1C5FC4F-A12E-4496-9C1C-1877EDE86F18}" type="sibTrans" cxnId="{4C4D998E-CD29-4B10-ACDC-D2AABC405D20}">
      <dgm:prSet/>
      <dgm:spPr/>
      <dgm:t>
        <a:bodyPr/>
        <a:lstStyle/>
        <a:p>
          <a:endParaRPr lang="en-US"/>
        </a:p>
      </dgm:t>
    </dgm:pt>
    <dgm:pt modelId="{FFAF7C73-3A7E-4933-9C87-4D633645822A}">
      <dgm:prSet/>
      <dgm:spPr/>
      <dgm:t>
        <a:bodyPr/>
        <a:lstStyle/>
        <a:p>
          <a:pPr>
            <a:lnSpc>
              <a:spcPct val="100000"/>
            </a:lnSpc>
          </a:pPr>
          <a:r>
            <a:rPr lang="en-US"/>
            <a:t>Recognize your trainers &amp; other assistants</a:t>
          </a:r>
        </a:p>
      </dgm:t>
    </dgm:pt>
    <dgm:pt modelId="{45CD536D-E84C-46B2-8885-C2FC12658B45}" type="parTrans" cxnId="{4B0B6515-EDB5-4E92-9158-6116B8DC66F5}">
      <dgm:prSet/>
      <dgm:spPr/>
      <dgm:t>
        <a:bodyPr/>
        <a:lstStyle/>
        <a:p>
          <a:endParaRPr lang="en-US"/>
        </a:p>
      </dgm:t>
    </dgm:pt>
    <dgm:pt modelId="{06DC6D5B-B9A3-472E-B53B-1C28628E3100}" type="sibTrans" cxnId="{4B0B6515-EDB5-4E92-9158-6116B8DC66F5}">
      <dgm:prSet/>
      <dgm:spPr/>
      <dgm:t>
        <a:bodyPr/>
        <a:lstStyle/>
        <a:p>
          <a:endParaRPr lang="en-US"/>
        </a:p>
      </dgm:t>
    </dgm:pt>
    <dgm:pt modelId="{5B772517-6565-4EA1-8E59-DA4C8E277739}" type="pres">
      <dgm:prSet presAssocID="{3667276B-AA25-40C5-9801-F598B44F249E}" presName="root" presStyleCnt="0">
        <dgm:presLayoutVars>
          <dgm:dir/>
          <dgm:resizeHandles val="exact"/>
        </dgm:presLayoutVars>
      </dgm:prSet>
      <dgm:spPr/>
    </dgm:pt>
    <dgm:pt modelId="{1E635049-6D65-41A0-84B7-42EF80C88DF2}" type="pres">
      <dgm:prSet presAssocID="{48253FBE-4B65-4013-95BB-D506429F6635}" presName="compNode" presStyleCnt="0"/>
      <dgm:spPr/>
    </dgm:pt>
    <dgm:pt modelId="{32738059-BF36-44FA-8A15-71D6A23DEAEC}" type="pres">
      <dgm:prSet presAssocID="{48253FBE-4B65-4013-95BB-D506429F6635}" presName="bgRect" presStyleLbl="bgShp" presStyleIdx="0" presStyleCnt="3"/>
      <dgm:spPr/>
    </dgm:pt>
    <dgm:pt modelId="{60C02B49-982C-4F52-9F8A-85855F27F934}" type="pres">
      <dgm:prSet presAssocID="{48253FBE-4B65-4013-95BB-D506429F6635}"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ext>
      </dgm:extLst>
    </dgm:pt>
    <dgm:pt modelId="{828C9CA9-C382-48DE-BA38-45EA5C09F30F}" type="pres">
      <dgm:prSet presAssocID="{48253FBE-4B65-4013-95BB-D506429F6635}" presName="spaceRect" presStyleCnt="0"/>
      <dgm:spPr/>
    </dgm:pt>
    <dgm:pt modelId="{CD764709-7BC2-45F7-8AE2-3E5911B49CBC}" type="pres">
      <dgm:prSet presAssocID="{48253FBE-4B65-4013-95BB-D506429F6635}" presName="parTx" presStyleLbl="revTx" presStyleIdx="0" presStyleCnt="5">
        <dgm:presLayoutVars>
          <dgm:chMax val="0"/>
          <dgm:chPref val="0"/>
        </dgm:presLayoutVars>
      </dgm:prSet>
      <dgm:spPr/>
    </dgm:pt>
    <dgm:pt modelId="{85787D20-3D3B-40E7-916A-6E8A03B725D1}" type="pres">
      <dgm:prSet presAssocID="{48253FBE-4B65-4013-95BB-D506429F6635}" presName="desTx" presStyleLbl="revTx" presStyleIdx="1" presStyleCnt="5">
        <dgm:presLayoutVars/>
      </dgm:prSet>
      <dgm:spPr/>
    </dgm:pt>
    <dgm:pt modelId="{A788BEEA-CA47-415E-A98F-827AA44532B1}" type="pres">
      <dgm:prSet presAssocID="{26A613E2-2532-4579-82D5-01C68F17C626}" presName="sibTrans" presStyleCnt="0"/>
      <dgm:spPr/>
    </dgm:pt>
    <dgm:pt modelId="{392B3734-1A38-48A4-800C-5C3F64DFE0D2}" type="pres">
      <dgm:prSet presAssocID="{7145BF35-5FC5-4CBD-8E2C-6400C5A0CE12}" presName="compNode" presStyleCnt="0"/>
      <dgm:spPr/>
    </dgm:pt>
    <dgm:pt modelId="{14BDC635-0D3D-442E-972B-E9BC08F64D52}" type="pres">
      <dgm:prSet presAssocID="{7145BF35-5FC5-4CBD-8E2C-6400C5A0CE12}" presName="bgRect" presStyleLbl="bgShp" presStyleIdx="1" presStyleCnt="3"/>
      <dgm:spPr/>
    </dgm:pt>
    <dgm:pt modelId="{8A98D30A-223E-433B-A60F-46E41DC48E0F}" type="pres">
      <dgm:prSet presAssocID="{7145BF35-5FC5-4CBD-8E2C-6400C5A0CE12}"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at"/>
        </a:ext>
      </dgm:extLst>
    </dgm:pt>
    <dgm:pt modelId="{346E91F5-5B98-4593-B197-0866206C7CF7}" type="pres">
      <dgm:prSet presAssocID="{7145BF35-5FC5-4CBD-8E2C-6400C5A0CE12}" presName="spaceRect" presStyleCnt="0"/>
      <dgm:spPr/>
    </dgm:pt>
    <dgm:pt modelId="{C63D9287-480A-46CC-8485-5C1B977C8AE6}" type="pres">
      <dgm:prSet presAssocID="{7145BF35-5FC5-4CBD-8E2C-6400C5A0CE12}" presName="parTx" presStyleLbl="revTx" presStyleIdx="2" presStyleCnt="5">
        <dgm:presLayoutVars>
          <dgm:chMax val="0"/>
          <dgm:chPref val="0"/>
        </dgm:presLayoutVars>
      </dgm:prSet>
      <dgm:spPr/>
    </dgm:pt>
    <dgm:pt modelId="{FB75B5D2-8301-4844-B21A-726DD1848D9E}" type="pres">
      <dgm:prSet presAssocID="{7145BF35-5FC5-4CBD-8E2C-6400C5A0CE12}" presName="desTx" presStyleLbl="revTx" presStyleIdx="3" presStyleCnt="5">
        <dgm:presLayoutVars/>
      </dgm:prSet>
      <dgm:spPr/>
    </dgm:pt>
    <dgm:pt modelId="{29294CAA-0EBD-45A9-8B0A-84B25F43619F}" type="pres">
      <dgm:prSet presAssocID="{34832E57-7419-4B13-A498-E0F470415642}" presName="sibTrans" presStyleCnt="0"/>
      <dgm:spPr/>
    </dgm:pt>
    <dgm:pt modelId="{C260BA98-6FEB-4762-91CA-EB305DF7DF65}" type="pres">
      <dgm:prSet presAssocID="{FFAF7C73-3A7E-4933-9C87-4D633645822A}" presName="compNode" presStyleCnt="0"/>
      <dgm:spPr/>
    </dgm:pt>
    <dgm:pt modelId="{751A697A-F50D-45F1-ADEA-236C2C05B7C2}" type="pres">
      <dgm:prSet presAssocID="{FFAF7C73-3A7E-4933-9C87-4D633645822A}" presName="bgRect" presStyleLbl="bgShp" presStyleIdx="2" presStyleCnt="3"/>
      <dgm:spPr/>
    </dgm:pt>
    <dgm:pt modelId="{DFAA0761-0B73-480A-B4EA-6F8642FDD38B}" type="pres">
      <dgm:prSet presAssocID="{FFAF7C73-3A7E-4933-9C87-4D633645822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Office Worker"/>
        </a:ext>
      </dgm:extLst>
    </dgm:pt>
    <dgm:pt modelId="{A8FB0CC8-156C-416A-B02A-C385FD43A0A6}" type="pres">
      <dgm:prSet presAssocID="{FFAF7C73-3A7E-4933-9C87-4D633645822A}" presName="spaceRect" presStyleCnt="0"/>
      <dgm:spPr/>
    </dgm:pt>
    <dgm:pt modelId="{0E3E5FEE-240D-4F71-A64E-B2748383FA49}" type="pres">
      <dgm:prSet presAssocID="{FFAF7C73-3A7E-4933-9C87-4D633645822A}" presName="parTx" presStyleLbl="revTx" presStyleIdx="4" presStyleCnt="5">
        <dgm:presLayoutVars>
          <dgm:chMax val="0"/>
          <dgm:chPref val="0"/>
        </dgm:presLayoutVars>
      </dgm:prSet>
      <dgm:spPr/>
    </dgm:pt>
  </dgm:ptLst>
  <dgm:cxnLst>
    <dgm:cxn modelId="{E986130B-C7E8-443F-A1BB-FC07E84B289D}" type="presOf" srcId="{48253FBE-4B65-4013-95BB-D506429F6635}" destId="{CD764709-7BC2-45F7-8AE2-3E5911B49CBC}" srcOrd="0" destOrd="0" presId="urn:microsoft.com/office/officeart/2018/2/layout/IconVerticalSolidList"/>
    <dgm:cxn modelId="{4B0B6515-EDB5-4E92-9158-6116B8DC66F5}" srcId="{3667276B-AA25-40C5-9801-F598B44F249E}" destId="{FFAF7C73-3A7E-4933-9C87-4D633645822A}" srcOrd="2" destOrd="0" parTransId="{45CD536D-E84C-46B2-8885-C2FC12658B45}" sibTransId="{06DC6D5B-B9A3-472E-B53B-1C28628E3100}"/>
    <dgm:cxn modelId="{7518FE46-A91E-46E0-AEAB-897727C9123A}" srcId="{48253FBE-4B65-4013-95BB-D506429F6635}" destId="{C3064B96-E157-4468-8180-40BCAA2AC8E3}" srcOrd="0" destOrd="0" parTransId="{2C6E1E8B-0953-4A73-AE29-B4CC40F06234}" sibTransId="{30A867FB-B588-42DA-93DC-E71F69FECD0F}"/>
    <dgm:cxn modelId="{A73CB06C-773E-4062-BEB4-C38A80CFA5D9}" srcId="{3667276B-AA25-40C5-9801-F598B44F249E}" destId="{7145BF35-5FC5-4CBD-8E2C-6400C5A0CE12}" srcOrd="1" destOrd="0" parTransId="{8CF701BD-8828-45FC-9558-77F162326758}" sibTransId="{34832E57-7419-4B13-A498-E0F470415642}"/>
    <dgm:cxn modelId="{47AD3771-A7E1-4894-A60B-E83C30B161F8}" type="presOf" srcId="{7145BF35-5FC5-4CBD-8E2C-6400C5A0CE12}" destId="{C63D9287-480A-46CC-8485-5C1B977C8AE6}" srcOrd="0" destOrd="0" presId="urn:microsoft.com/office/officeart/2018/2/layout/IconVerticalSolidList"/>
    <dgm:cxn modelId="{4C4D998E-CD29-4B10-ACDC-D2AABC405D20}" srcId="{7145BF35-5FC5-4CBD-8E2C-6400C5A0CE12}" destId="{A23E072D-4A99-4B9B-87B6-D376A82EFDD5}" srcOrd="0" destOrd="0" parTransId="{B1C49E77-09F9-4F46-BC75-A79C3CD672B5}" sibTransId="{F1C5FC4F-A12E-4496-9C1C-1877EDE86F18}"/>
    <dgm:cxn modelId="{BD6D708F-E326-48A7-909A-5910402BFE65}" type="presOf" srcId="{A23E072D-4A99-4B9B-87B6-D376A82EFDD5}" destId="{FB75B5D2-8301-4844-B21A-726DD1848D9E}" srcOrd="0" destOrd="0" presId="urn:microsoft.com/office/officeart/2018/2/layout/IconVerticalSolidList"/>
    <dgm:cxn modelId="{36FAF49E-B581-4BE0-8894-347356FE21C3}" srcId="{3667276B-AA25-40C5-9801-F598B44F249E}" destId="{48253FBE-4B65-4013-95BB-D506429F6635}" srcOrd="0" destOrd="0" parTransId="{EE5C30FB-31B6-4044-9108-C6913258B642}" sibTransId="{26A613E2-2532-4579-82D5-01C68F17C626}"/>
    <dgm:cxn modelId="{436F58E9-F234-4691-A6FA-825FE0F18FEE}" type="presOf" srcId="{C3064B96-E157-4468-8180-40BCAA2AC8E3}" destId="{85787D20-3D3B-40E7-916A-6E8A03B725D1}" srcOrd="0" destOrd="0" presId="urn:microsoft.com/office/officeart/2018/2/layout/IconVerticalSolidList"/>
    <dgm:cxn modelId="{B93367EC-1D3C-42CD-9A3E-479C02CD124A}" type="presOf" srcId="{3667276B-AA25-40C5-9801-F598B44F249E}" destId="{5B772517-6565-4EA1-8E59-DA4C8E277739}" srcOrd="0" destOrd="0" presId="urn:microsoft.com/office/officeart/2018/2/layout/IconVerticalSolidList"/>
    <dgm:cxn modelId="{07BF9AF8-C99E-4AF0-BAE7-A8F0FDD87CF1}" type="presOf" srcId="{FFAF7C73-3A7E-4933-9C87-4D633645822A}" destId="{0E3E5FEE-240D-4F71-A64E-B2748383FA49}" srcOrd="0" destOrd="0" presId="urn:microsoft.com/office/officeart/2018/2/layout/IconVerticalSolidList"/>
    <dgm:cxn modelId="{984C7D5E-DA55-443C-BA87-E0BCADD90AE0}" type="presParOf" srcId="{5B772517-6565-4EA1-8E59-DA4C8E277739}" destId="{1E635049-6D65-41A0-84B7-42EF80C88DF2}" srcOrd="0" destOrd="0" presId="urn:microsoft.com/office/officeart/2018/2/layout/IconVerticalSolidList"/>
    <dgm:cxn modelId="{232484B5-435B-4A0A-8371-75479567DDD5}" type="presParOf" srcId="{1E635049-6D65-41A0-84B7-42EF80C88DF2}" destId="{32738059-BF36-44FA-8A15-71D6A23DEAEC}" srcOrd="0" destOrd="0" presId="urn:microsoft.com/office/officeart/2018/2/layout/IconVerticalSolidList"/>
    <dgm:cxn modelId="{D55293CC-6D7D-4B88-9D10-EA23E9969538}" type="presParOf" srcId="{1E635049-6D65-41A0-84B7-42EF80C88DF2}" destId="{60C02B49-982C-4F52-9F8A-85855F27F934}" srcOrd="1" destOrd="0" presId="urn:microsoft.com/office/officeart/2018/2/layout/IconVerticalSolidList"/>
    <dgm:cxn modelId="{9B9BDF90-656E-4B59-8759-954CF6A909EF}" type="presParOf" srcId="{1E635049-6D65-41A0-84B7-42EF80C88DF2}" destId="{828C9CA9-C382-48DE-BA38-45EA5C09F30F}" srcOrd="2" destOrd="0" presId="urn:microsoft.com/office/officeart/2018/2/layout/IconVerticalSolidList"/>
    <dgm:cxn modelId="{21A236FE-A2A9-4E34-873E-8BD80CAD57A5}" type="presParOf" srcId="{1E635049-6D65-41A0-84B7-42EF80C88DF2}" destId="{CD764709-7BC2-45F7-8AE2-3E5911B49CBC}" srcOrd="3" destOrd="0" presId="urn:microsoft.com/office/officeart/2018/2/layout/IconVerticalSolidList"/>
    <dgm:cxn modelId="{E1E949DB-9AFB-48CA-A5FE-448495F0C0A3}" type="presParOf" srcId="{1E635049-6D65-41A0-84B7-42EF80C88DF2}" destId="{85787D20-3D3B-40E7-916A-6E8A03B725D1}" srcOrd="4" destOrd="0" presId="urn:microsoft.com/office/officeart/2018/2/layout/IconVerticalSolidList"/>
    <dgm:cxn modelId="{07E3EE0E-FB11-4E35-9C46-47F55CB12629}" type="presParOf" srcId="{5B772517-6565-4EA1-8E59-DA4C8E277739}" destId="{A788BEEA-CA47-415E-A98F-827AA44532B1}" srcOrd="1" destOrd="0" presId="urn:microsoft.com/office/officeart/2018/2/layout/IconVerticalSolidList"/>
    <dgm:cxn modelId="{84A160DF-C874-4807-B38C-9055C1F50231}" type="presParOf" srcId="{5B772517-6565-4EA1-8E59-DA4C8E277739}" destId="{392B3734-1A38-48A4-800C-5C3F64DFE0D2}" srcOrd="2" destOrd="0" presId="urn:microsoft.com/office/officeart/2018/2/layout/IconVerticalSolidList"/>
    <dgm:cxn modelId="{1C89029C-1E25-42EA-B882-42477624FAA4}" type="presParOf" srcId="{392B3734-1A38-48A4-800C-5C3F64DFE0D2}" destId="{14BDC635-0D3D-442E-972B-E9BC08F64D52}" srcOrd="0" destOrd="0" presId="urn:microsoft.com/office/officeart/2018/2/layout/IconVerticalSolidList"/>
    <dgm:cxn modelId="{5BA73748-630F-4E62-9BC5-EFD2E7490F7E}" type="presParOf" srcId="{392B3734-1A38-48A4-800C-5C3F64DFE0D2}" destId="{8A98D30A-223E-433B-A60F-46E41DC48E0F}" srcOrd="1" destOrd="0" presId="urn:microsoft.com/office/officeart/2018/2/layout/IconVerticalSolidList"/>
    <dgm:cxn modelId="{82396F9B-1BE0-4ABB-86CE-CB7BF7555EC9}" type="presParOf" srcId="{392B3734-1A38-48A4-800C-5C3F64DFE0D2}" destId="{346E91F5-5B98-4593-B197-0866206C7CF7}" srcOrd="2" destOrd="0" presId="urn:microsoft.com/office/officeart/2018/2/layout/IconVerticalSolidList"/>
    <dgm:cxn modelId="{CBD160E6-8C5C-42DC-B381-9F76261A86C3}" type="presParOf" srcId="{392B3734-1A38-48A4-800C-5C3F64DFE0D2}" destId="{C63D9287-480A-46CC-8485-5C1B977C8AE6}" srcOrd="3" destOrd="0" presId="urn:microsoft.com/office/officeart/2018/2/layout/IconVerticalSolidList"/>
    <dgm:cxn modelId="{B762B3E7-E660-4A9A-9F52-B0B54DF71A4E}" type="presParOf" srcId="{392B3734-1A38-48A4-800C-5C3F64DFE0D2}" destId="{FB75B5D2-8301-4844-B21A-726DD1848D9E}" srcOrd="4" destOrd="0" presId="urn:microsoft.com/office/officeart/2018/2/layout/IconVerticalSolidList"/>
    <dgm:cxn modelId="{099CCD9B-B8BD-4257-A762-CBA00F9BB91E}" type="presParOf" srcId="{5B772517-6565-4EA1-8E59-DA4C8E277739}" destId="{29294CAA-0EBD-45A9-8B0A-84B25F43619F}" srcOrd="3" destOrd="0" presId="urn:microsoft.com/office/officeart/2018/2/layout/IconVerticalSolidList"/>
    <dgm:cxn modelId="{DEFB2059-FA5A-4637-9141-CA5D2DD1FE58}" type="presParOf" srcId="{5B772517-6565-4EA1-8E59-DA4C8E277739}" destId="{C260BA98-6FEB-4762-91CA-EB305DF7DF65}" srcOrd="4" destOrd="0" presId="urn:microsoft.com/office/officeart/2018/2/layout/IconVerticalSolidList"/>
    <dgm:cxn modelId="{1587C16F-F510-4374-8191-0D28557DA570}" type="presParOf" srcId="{C260BA98-6FEB-4762-91CA-EB305DF7DF65}" destId="{751A697A-F50D-45F1-ADEA-236C2C05B7C2}" srcOrd="0" destOrd="0" presId="urn:microsoft.com/office/officeart/2018/2/layout/IconVerticalSolidList"/>
    <dgm:cxn modelId="{15B65575-0BDD-4DB6-A011-9E9A89266FA9}" type="presParOf" srcId="{C260BA98-6FEB-4762-91CA-EB305DF7DF65}" destId="{DFAA0761-0B73-480A-B4EA-6F8642FDD38B}" srcOrd="1" destOrd="0" presId="urn:microsoft.com/office/officeart/2018/2/layout/IconVerticalSolidList"/>
    <dgm:cxn modelId="{17BFA812-395F-4A51-97B1-170DFCD1DB63}" type="presParOf" srcId="{C260BA98-6FEB-4762-91CA-EB305DF7DF65}" destId="{A8FB0CC8-156C-416A-B02A-C385FD43A0A6}" srcOrd="2" destOrd="0" presId="urn:microsoft.com/office/officeart/2018/2/layout/IconVerticalSolidList"/>
    <dgm:cxn modelId="{E6CA943D-E13B-4325-97B8-9B7CA692AE00}" type="presParOf" srcId="{C260BA98-6FEB-4762-91CA-EB305DF7DF65}" destId="{0E3E5FEE-240D-4F71-A64E-B2748383FA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849C05-3AE6-4CE4-91BF-77EB2B055A91}" type="doc">
      <dgm:prSet loTypeId="urn:microsoft.com/office/officeart/2017/3/layout/DropPinTimeline" loCatId="process" qsTypeId="urn:microsoft.com/office/officeart/2005/8/quickstyle/simple1" qsCatId="simple" csTypeId="urn:microsoft.com/office/officeart/2005/8/colors/accent2_2" csCatId="accent2" phldr="1"/>
      <dgm:spPr/>
      <dgm:t>
        <a:bodyPr/>
        <a:lstStyle/>
        <a:p>
          <a:endParaRPr lang="en-US"/>
        </a:p>
      </dgm:t>
    </dgm:pt>
    <dgm:pt modelId="{603EEF47-FFFC-4BA1-8A36-D051BC96D2DB}">
      <dgm:prSet/>
      <dgm:spPr/>
      <dgm:t>
        <a:bodyPr/>
        <a:lstStyle/>
        <a:p>
          <a:pPr>
            <a:defRPr b="1"/>
          </a:pPr>
          <a:r>
            <a:rPr lang="en-US"/>
            <a:t>1 June</a:t>
          </a:r>
        </a:p>
      </dgm:t>
    </dgm:pt>
    <dgm:pt modelId="{4B00BA6F-9C83-407B-8A43-24D0C08F8359}" type="parTrans" cxnId="{8231A5F8-B11F-455F-A357-60AA9EB389B6}">
      <dgm:prSet/>
      <dgm:spPr/>
      <dgm:t>
        <a:bodyPr/>
        <a:lstStyle/>
        <a:p>
          <a:endParaRPr lang="en-US"/>
        </a:p>
      </dgm:t>
    </dgm:pt>
    <dgm:pt modelId="{5B5EE3D5-C685-41F8-A01F-5BB6CE66CA20}" type="sibTrans" cxnId="{8231A5F8-B11F-455F-A357-60AA9EB389B6}">
      <dgm:prSet/>
      <dgm:spPr/>
      <dgm:t>
        <a:bodyPr/>
        <a:lstStyle/>
        <a:p>
          <a:endParaRPr lang="en-US"/>
        </a:p>
      </dgm:t>
    </dgm:pt>
    <dgm:pt modelId="{04C0883E-B4F6-49F4-B5DD-3209C179D98E}">
      <dgm:prSet/>
      <dgm:spPr/>
      <dgm:t>
        <a:bodyPr/>
        <a:lstStyle/>
        <a:p>
          <a:r>
            <a:rPr lang="en-US"/>
            <a:t>Club Officer Training begins, Club TMOY due to AD</a:t>
          </a:r>
        </a:p>
      </dgm:t>
    </dgm:pt>
    <dgm:pt modelId="{7AAD9231-1760-4DC3-ACEC-C98FFDFCBBCE}" type="parTrans" cxnId="{73018B56-E44C-4902-8F29-01DC984DDC39}">
      <dgm:prSet/>
      <dgm:spPr/>
      <dgm:t>
        <a:bodyPr/>
        <a:lstStyle/>
        <a:p>
          <a:endParaRPr lang="en-US"/>
        </a:p>
      </dgm:t>
    </dgm:pt>
    <dgm:pt modelId="{F0BB0792-DCE7-44A6-9B5B-9EF522254CC9}" type="sibTrans" cxnId="{73018B56-E44C-4902-8F29-01DC984DDC39}">
      <dgm:prSet/>
      <dgm:spPr/>
      <dgm:t>
        <a:bodyPr/>
        <a:lstStyle/>
        <a:p>
          <a:endParaRPr lang="en-US"/>
        </a:p>
      </dgm:t>
    </dgm:pt>
    <dgm:pt modelId="{222F9AE2-7F6B-40A3-A5AC-8AD75A1DE354}">
      <dgm:prSet/>
      <dgm:spPr/>
      <dgm:t>
        <a:bodyPr/>
        <a:lstStyle/>
        <a:p>
          <a:pPr>
            <a:defRPr b="1"/>
          </a:pPr>
          <a:r>
            <a:rPr lang="en-US"/>
            <a:t>15 June</a:t>
          </a:r>
        </a:p>
      </dgm:t>
    </dgm:pt>
    <dgm:pt modelId="{B3D689E8-A409-41BC-9813-31CD95AB1F22}" type="parTrans" cxnId="{4CFFB3C8-9FEB-4AC5-A134-10F486D6DF57}">
      <dgm:prSet/>
      <dgm:spPr/>
      <dgm:t>
        <a:bodyPr/>
        <a:lstStyle/>
        <a:p>
          <a:endParaRPr lang="en-US"/>
        </a:p>
      </dgm:t>
    </dgm:pt>
    <dgm:pt modelId="{8E00A989-DFB1-4521-980F-BB72C7B365D7}" type="sibTrans" cxnId="{4CFFB3C8-9FEB-4AC5-A134-10F486D6DF57}">
      <dgm:prSet/>
      <dgm:spPr/>
      <dgm:t>
        <a:bodyPr/>
        <a:lstStyle/>
        <a:p>
          <a:endParaRPr lang="en-US"/>
        </a:p>
      </dgm:t>
    </dgm:pt>
    <dgm:pt modelId="{0435BA5D-A22C-460F-8683-D1E329B70BB2}">
      <dgm:prSet/>
      <dgm:spPr/>
      <dgm:t>
        <a:bodyPr/>
        <a:lstStyle/>
        <a:p>
          <a:r>
            <a:rPr lang="en-US" dirty="0"/>
            <a:t>Area TMOY due to Division Director</a:t>
          </a:r>
        </a:p>
      </dgm:t>
    </dgm:pt>
    <dgm:pt modelId="{A3742049-801A-4A5F-9101-D6061142B13E}" type="parTrans" cxnId="{4BB15646-E185-42EE-9C30-46AF4CD19508}">
      <dgm:prSet/>
      <dgm:spPr/>
      <dgm:t>
        <a:bodyPr/>
        <a:lstStyle/>
        <a:p>
          <a:endParaRPr lang="en-US"/>
        </a:p>
      </dgm:t>
    </dgm:pt>
    <dgm:pt modelId="{224333E3-19B1-429D-8DA5-0EDCCBFF5725}" type="sibTrans" cxnId="{4BB15646-E185-42EE-9C30-46AF4CD19508}">
      <dgm:prSet/>
      <dgm:spPr/>
      <dgm:t>
        <a:bodyPr/>
        <a:lstStyle/>
        <a:p>
          <a:endParaRPr lang="en-US"/>
        </a:p>
      </dgm:t>
    </dgm:pt>
    <dgm:pt modelId="{F23BC273-3C94-4ADA-89F8-FAE24711D8B7}">
      <dgm:prSet/>
      <dgm:spPr/>
      <dgm:t>
        <a:bodyPr/>
        <a:lstStyle/>
        <a:p>
          <a:pPr>
            <a:defRPr b="1"/>
          </a:pPr>
          <a:r>
            <a:rPr lang="en-US"/>
            <a:t>20 June</a:t>
          </a:r>
        </a:p>
      </dgm:t>
    </dgm:pt>
    <dgm:pt modelId="{CA0212BD-0F51-4EF2-96E9-037B0B11C85A}" type="parTrans" cxnId="{8B3FD1E9-4CC3-4809-BD3B-20439B52878A}">
      <dgm:prSet/>
      <dgm:spPr/>
      <dgm:t>
        <a:bodyPr/>
        <a:lstStyle/>
        <a:p>
          <a:endParaRPr lang="en-US"/>
        </a:p>
      </dgm:t>
    </dgm:pt>
    <dgm:pt modelId="{A7983F89-06BE-4649-88CD-507A19936D45}" type="sibTrans" cxnId="{8B3FD1E9-4CC3-4809-BD3B-20439B52878A}">
      <dgm:prSet/>
      <dgm:spPr/>
      <dgm:t>
        <a:bodyPr/>
        <a:lstStyle/>
        <a:p>
          <a:endParaRPr lang="en-US"/>
        </a:p>
      </dgm:t>
    </dgm:pt>
    <dgm:pt modelId="{CE076DD9-07E7-4E35-AB00-4EC4065EC4B1}">
      <dgm:prSet/>
      <dgm:spPr/>
      <dgm:t>
        <a:bodyPr/>
        <a:lstStyle/>
        <a:p>
          <a:r>
            <a:rPr lang="en-US"/>
            <a:t>DEC Training 2020-2021 District Team</a:t>
          </a:r>
        </a:p>
      </dgm:t>
    </dgm:pt>
    <dgm:pt modelId="{DF788362-A9FE-49D0-8F23-47A65042E28D}" type="parTrans" cxnId="{131A64BA-B86D-4616-A663-3E92E7DE06E4}">
      <dgm:prSet/>
      <dgm:spPr/>
      <dgm:t>
        <a:bodyPr/>
        <a:lstStyle/>
        <a:p>
          <a:endParaRPr lang="en-US"/>
        </a:p>
      </dgm:t>
    </dgm:pt>
    <dgm:pt modelId="{18DA1342-0C07-4867-8D72-4E7396FD92D3}" type="sibTrans" cxnId="{131A64BA-B86D-4616-A663-3E92E7DE06E4}">
      <dgm:prSet/>
      <dgm:spPr/>
      <dgm:t>
        <a:bodyPr/>
        <a:lstStyle/>
        <a:p>
          <a:endParaRPr lang="en-US"/>
        </a:p>
      </dgm:t>
    </dgm:pt>
    <dgm:pt modelId="{9EC1E62C-43F0-477C-A240-FE8D0164698C}">
      <dgm:prSet/>
      <dgm:spPr/>
      <dgm:t>
        <a:bodyPr/>
        <a:lstStyle/>
        <a:p>
          <a:pPr>
            <a:defRPr b="1"/>
          </a:pPr>
          <a:r>
            <a:rPr lang="en-US"/>
            <a:t>30 June</a:t>
          </a:r>
        </a:p>
      </dgm:t>
    </dgm:pt>
    <dgm:pt modelId="{2254392F-1D6A-4291-8E30-C6EEFD270E47}" type="parTrans" cxnId="{6CD92825-2ACF-4506-92C0-ABB9329A5F74}">
      <dgm:prSet/>
      <dgm:spPr/>
      <dgm:t>
        <a:bodyPr/>
        <a:lstStyle/>
        <a:p>
          <a:endParaRPr lang="en-US"/>
        </a:p>
      </dgm:t>
    </dgm:pt>
    <dgm:pt modelId="{D847FD91-9BB1-438C-8ED3-8260CA791CD4}" type="sibTrans" cxnId="{6CD92825-2ACF-4506-92C0-ABB9329A5F74}">
      <dgm:prSet/>
      <dgm:spPr/>
      <dgm:t>
        <a:bodyPr/>
        <a:lstStyle/>
        <a:p>
          <a:endParaRPr lang="en-US"/>
        </a:p>
      </dgm:t>
    </dgm:pt>
    <dgm:pt modelId="{39F2ECC8-D69C-4103-BE60-51798DC77563}">
      <dgm:prSet/>
      <dgm:spPr/>
      <dgm:t>
        <a:bodyPr/>
        <a:lstStyle/>
        <a:p>
          <a:r>
            <a:rPr lang="en-US" dirty="0"/>
            <a:t>New Club Officer List due &amp; Toastmaster Year Ends</a:t>
          </a:r>
        </a:p>
      </dgm:t>
    </dgm:pt>
    <dgm:pt modelId="{83B5377C-7327-4F7A-8E6D-0B3900A5E361}" type="parTrans" cxnId="{19BBC4F6-60D0-4D7B-8A0C-100C13DD4594}">
      <dgm:prSet/>
      <dgm:spPr/>
      <dgm:t>
        <a:bodyPr/>
        <a:lstStyle/>
        <a:p>
          <a:endParaRPr lang="en-US"/>
        </a:p>
      </dgm:t>
    </dgm:pt>
    <dgm:pt modelId="{DE26F5D4-77E4-4010-8F74-68ED083B19FC}" type="sibTrans" cxnId="{19BBC4F6-60D0-4D7B-8A0C-100C13DD4594}">
      <dgm:prSet/>
      <dgm:spPr/>
      <dgm:t>
        <a:bodyPr/>
        <a:lstStyle/>
        <a:p>
          <a:endParaRPr lang="en-US"/>
        </a:p>
      </dgm:t>
    </dgm:pt>
    <dgm:pt modelId="{F73D9FD9-F84A-43BB-AE68-EF2F76F56DB4}">
      <dgm:prSet/>
      <dgm:spPr/>
      <dgm:t>
        <a:bodyPr/>
        <a:lstStyle/>
        <a:p>
          <a:pPr>
            <a:defRPr b="1"/>
          </a:pPr>
          <a:r>
            <a:rPr lang="en-US"/>
            <a:t>1 July</a:t>
          </a:r>
        </a:p>
      </dgm:t>
    </dgm:pt>
    <dgm:pt modelId="{80E73A65-5DF8-4E7C-8DEF-D87DE055AA57}" type="parTrans" cxnId="{92EDAC09-6E9A-4263-8815-5B99CD7A9BB3}">
      <dgm:prSet/>
      <dgm:spPr/>
      <dgm:t>
        <a:bodyPr/>
        <a:lstStyle/>
        <a:p>
          <a:endParaRPr lang="en-US"/>
        </a:p>
      </dgm:t>
    </dgm:pt>
    <dgm:pt modelId="{6BAE7557-F02C-435F-BA00-BC6B3770233C}" type="sibTrans" cxnId="{92EDAC09-6E9A-4263-8815-5B99CD7A9BB3}">
      <dgm:prSet/>
      <dgm:spPr/>
      <dgm:t>
        <a:bodyPr/>
        <a:lstStyle/>
        <a:p>
          <a:endParaRPr lang="en-US"/>
        </a:p>
      </dgm:t>
    </dgm:pt>
    <dgm:pt modelId="{5BB6599A-6B5E-4EC7-BBAC-27DE4DAF6215}">
      <dgm:prSet/>
      <dgm:spPr/>
      <dgm:t>
        <a:bodyPr/>
        <a:lstStyle/>
        <a:p>
          <a:r>
            <a:rPr lang="en-US"/>
            <a:t>New Toastmaster Year Kick-off</a:t>
          </a:r>
        </a:p>
      </dgm:t>
    </dgm:pt>
    <dgm:pt modelId="{AE1B2CF0-B16F-4DC5-BF6A-3AF4E7B5318D}" type="parTrans" cxnId="{F0946343-D275-4021-BCAD-6DBBE9AB7BEA}">
      <dgm:prSet/>
      <dgm:spPr/>
      <dgm:t>
        <a:bodyPr/>
        <a:lstStyle/>
        <a:p>
          <a:endParaRPr lang="en-US"/>
        </a:p>
      </dgm:t>
    </dgm:pt>
    <dgm:pt modelId="{859EF75D-8B47-4AFD-8A69-0007F08BA0DE}" type="sibTrans" cxnId="{F0946343-D275-4021-BCAD-6DBBE9AB7BEA}">
      <dgm:prSet/>
      <dgm:spPr/>
      <dgm:t>
        <a:bodyPr/>
        <a:lstStyle/>
        <a:p>
          <a:endParaRPr lang="en-US"/>
        </a:p>
      </dgm:t>
    </dgm:pt>
    <dgm:pt modelId="{EFBEB682-5DCE-4956-8C00-756AF753C738}">
      <dgm:prSet/>
      <dgm:spPr/>
      <dgm:t>
        <a:bodyPr/>
        <a:lstStyle/>
        <a:p>
          <a:pPr>
            <a:defRPr b="1"/>
          </a:pPr>
          <a:r>
            <a:rPr lang="en-US"/>
            <a:t>11 July</a:t>
          </a:r>
        </a:p>
      </dgm:t>
    </dgm:pt>
    <dgm:pt modelId="{6843077C-F51A-4C79-ABBB-C4E19E780BF1}" type="parTrans" cxnId="{370C367A-027C-47FE-BF2E-298B0116BC1B}">
      <dgm:prSet/>
      <dgm:spPr/>
      <dgm:t>
        <a:bodyPr/>
        <a:lstStyle/>
        <a:p>
          <a:endParaRPr lang="en-US"/>
        </a:p>
      </dgm:t>
    </dgm:pt>
    <dgm:pt modelId="{413EE655-E63A-490D-A7A6-0A231111DAF1}" type="sibTrans" cxnId="{370C367A-027C-47FE-BF2E-298B0116BC1B}">
      <dgm:prSet/>
      <dgm:spPr/>
      <dgm:t>
        <a:bodyPr/>
        <a:lstStyle/>
        <a:p>
          <a:endParaRPr lang="en-US"/>
        </a:p>
      </dgm:t>
    </dgm:pt>
    <dgm:pt modelId="{CBB7EAA6-70F7-44CE-A030-2AF69978EBFE}">
      <dgm:prSet/>
      <dgm:spPr/>
      <dgm:t>
        <a:bodyPr/>
        <a:lstStyle/>
        <a:p>
          <a:r>
            <a:rPr lang="en-US" dirty="0"/>
            <a:t>Toastmasters Leadership Inst (TLI) – Online via Zoom</a:t>
          </a:r>
        </a:p>
        <a:p>
          <a:r>
            <a:rPr lang="en-US" dirty="0"/>
            <a:t>Training, Education and Year End Awards</a:t>
          </a:r>
        </a:p>
      </dgm:t>
    </dgm:pt>
    <dgm:pt modelId="{E5F5FD08-4B0A-4FD5-A282-2ACF7D127CE5}" type="parTrans" cxnId="{F023E7D9-E855-458E-9BCC-0D7AEB7CDFCE}">
      <dgm:prSet/>
      <dgm:spPr/>
      <dgm:t>
        <a:bodyPr/>
        <a:lstStyle/>
        <a:p>
          <a:endParaRPr lang="en-US"/>
        </a:p>
      </dgm:t>
    </dgm:pt>
    <dgm:pt modelId="{FD471F6A-C084-42E3-9F06-C596DCDDD9EB}" type="sibTrans" cxnId="{F023E7D9-E855-458E-9BCC-0D7AEB7CDFCE}">
      <dgm:prSet/>
      <dgm:spPr/>
      <dgm:t>
        <a:bodyPr/>
        <a:lstStyle/>
        <a:p>
          <a:endParaRPr lang="en-US"/>
        </a:p>
      </dgm:t>
    </dgm:pt>
    <dgm:pt modelId="{466D87B7-09EA-48DC-A83F-77D8D86231CB}">
      <dgm:prSet/>
      <dgm:spPr/>
      <dgm:t>
        <a:bodyPr/>
        <a:lstStyle/>
        <a:p>
          <a:pPr>
            <a:defRPr b="1"/>
          </a:pPr>
          <a:r>
            <a:rPr lang="en-US"/>
            <a:t>August</a:t>
          </a:r>
        </a:p>
      </dgm:t>
    </dgm:pt>
    <dgm:pt modelId="{8B46F8BC-6A51-4637-A8B3-BEE9F4ABD746}" type="parTrans" cxnId="{81F24E54-1F91-4A5C-B298-F7A5D57432E2}">
      <dgm:prSet/>
      <dgm:spPr/>
      <dgm:t>
        <a:bodyPr/>
        <a:lstStyle/>
        <a:p>
          <a:endParaRPr lang="en-US"/>
        </a:p>
      </dgm:t>
    </dgm:pt>
    <dgm:pt modelId="{BB91F062-0064-441C-A622-14DC81A7E906}" type="sibTrans" cxnId="{81F24E54-1F91-4A5C-B298-F7A5D57432E2}">
      <dgm:prSet/>
      <dgm:spPr/>
      <dgm:t>
        <a:bodyPr/>
        <a:lstStyle/>
        <a:p>
          <a:endParaRPr lang="en-US"/>
        </a:p>
      </dgm:t>
    </dgm:pt>
    <dgm:pt modelId="{C80FF028-D779-421B-8A97-B2D6D721EE1D}">
      <dgm:prSet/>
      <dgm:spPr/>
      <dgm:t>
        <a:bodyPr/>
        <a:lstStyle/>
        <a:p>
          <a:r>
            <a:rPr lang="en-US"/>
            <a:t>Toastmasters International Convention TBD</a:t>
          </a:r>
        </a:p>
      </dgm:t>
    </dgm:pt>
    <dgm:pt modelId="{337355D0-3EE0-4677-BE6A-233256D67E83}" type="parTrans" cxnId="{9D61AFD3-3DEB-429B-91CF-F831CDE643A1}">
      <dgm:prSet/>
      <dgm:spPr/>
      <dgm:t>
        <a:bodyPr/>
        <a:lstStyle/>
        <a:p>
          <a:endParaRPr lang="en-US"/>
        </a:p>
      </dgm:t>
    </dgm:pt>
    <dgm:pt modelId="{D9EFE02D-B8B9-44BA-B8F5-40CF918C0EB9}" type="sibTrans" cxnId="{9D61AFD3-3DEB-429B-91CF-F831CDE643A1}">
      <dgm:prSet/>
      <dgm:spPr/>
      <dgm:t>
        <a:bodyPr/>
        <a:lstStyle/>
        <a:p>
          <a:endParaRPr lang="en-US"/>
        </a:p>
      </dgm:t>
    </dgm:pt>
    <dgm:pt modelId="{3CF91A6C-9FA9-4384-B2A8-1070FD00EE56}">
      <dgm:prSet/>
      <dgm:spPr/>
      <dgm:t>
        <a:bodyPr/>
        <a:lstStyle/>
        <a:p>
          <a:pPr>
            <a:defRPr b="1"/>
          </a:pPr>
          <a:r>
            <a:rPr lang="en-US" dirty="0"/>
            <a:t>30 August</a:t>
          </a:r>
        </a:p>
      </dgm:t>
    </dgm:pt>
    <dgm:pt modelId="{B9897583-0C56-46B7-8B95-7689C09C8E0A}" type="parTrans" cxnId="{75CDAB1B-A293-470E-9425-D55D7151E1EF}">
      <dgm:prSet/>
      <dgm:spPr/>
      <dgm:t>
        <a:bodyPr/>
        <a:lstStyle/>
        <a:p>
          <a:endParaRPr lang="en-US"/>
        </a:p>
      </dgm:t>
    </dgm:pt>
    <dgm:pt modelId="{D6FAE99B-5707-4813-9328-A9CA76870894}" type="sibTrans" cxnId="{75CDAB1B-A293-470E-9425-D55D7151E1EF}">
      <dgm:prSet/>
      <dgm:spPr/>
      <dgm:t>
        <a:bodyPr/>
        <a:lstStyle/>
        <a:p>
          <a:endParaRPr lang="en-US"/>
        </a:p>
      </dgm:t>
    </dgm:pt>
    <dgm:pt modelId="{68474750-6C73-4B92-AEA0-16A095CB4644}">
      <dgm:prSet/>
      <dgm:spPr/>
      <dgm:t>
        <a:bodyPr/>
        <a:lstStyle/>
        <a:p>
          <a:r>
            <a:rPr lang="en-US"/>
            <a:t>Round 1 Club Officer Training Ends</a:t>
          </a:r>
        </a:p>
      </dgm:t>
    </dgm:pt>
    <dgm:pt modelId="{792D4194-4B0C-401C-BC3F-A629BBEE8FB7}" type="parTrans" cxnId="{C177AD00-D299-4ADA-A07A-A5BC7960FF1B}">
      <dgm:prSet/>
      <dgm:spPr/>
      <dgm:t>
        <a:bodyPr/>
        <a:lstStyle/>
        <a:p>
          <a:endParaRPr lang="en-US"/>
        </a:p>
      </dgm:t>
    </dgm:pt>
    <dgm:pt modelId="{61A85171-9EDB-46E0-8F80-24559AA147BE}" type="sibTrans" cxnId="{C177AD00-D299-4ADA-A07A-A5BC7960FF1B}">
      <dgm:prSet/>
      <dgm:spPr/>
      <dgm:t>
        <a:bodyPr/>
        <a:lstStyle/>
        <a:p>
          <a:endParaRPr lang="en-US"/>
        </a:p>
      </dgm:t>
    </dgm:pt>
    <dgm:pt modelId="{8670A23B-EC72-4167-84FE-44A1AC958044}" type="pres">
      <dgm:prSet presAssocID="{C4849C05-3AE6-4CE4-91BF-77EB2B055A91}" presName="root" presStyleCnt="0">
        <dgm:presLayoutVars>
          <dgm:chMax/>
          <dgm:chPref/>
          <dgm:animLvl val="lvl"/>
        </dgm:presLayoutVars>
      </dgm:prSet>
      <dgm:spPr/>
    </dgm:pt>
    <dgm:pt modelId="{E3477F90-77EE-434B-A078-5B4A7101288D}" type="pres">
      <dgm:prSet presAssocID="{C4849C05-3AE6-4CE4-91BF-77EB2B055A91}" presName="divider" presStyleLbl="fgAcc1" presStyleIdx="0" presStyleCnt="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6EE5FEB5-2EBE-4424-B78E-06FA7E6EF2BA}" type="pres">
      <dgm:prSet presAssocID="{C4849C05-3AE6-4CE4-91BF-77EB2B055A91}" presName="nodes" presStyleCnt="0">
        <dgm:presLayoutVars>
          <dgm:chMax/>
          <dgm:chPref/>
          <dgm:animLvl val="lvl"/>
        </dgm:presLayoutVars>
      </dgm:prSet>
      <dgm:spPr/>
    </dgm:pt>
    <dgm:pt modelId="{2621B5F0-61AE-465E-A7C6-34A7883CE4A1}" type="pres">
      <dgm:prSet presAssocID="{603EEF47-FFFC-4BA1-8A36-D051BC96D2DB}" presName="composite" presStyleCnt="0"/>
      <dgm:spPr/>
    </dgm:pt>
    <dgm:pt modelId="{97BEF4A7-AED0-48AF-8D64-3830F48FDCE3}" type="pres">
      <dgm:prSet presAssocID="{603EEF47-FFFC-4BA1-8A36-D051BC96D2DB}" presName="ConnectorPoint" presStyleLbl="lnNode1" presStyleIdx="0"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EC914D0-DAFF-4F11-9E4B-4AB0C11EA0CD}" type="pres">
      <dgm:prSet presAssocID="{603EEF47-FFFC-4BA1-8A36-D051BC96D2DB}" presName="DropPinPlaceHolder" presStyleCnt="0"/>
      <dgm:spPr/>
    </dgm:pt>
    <dgm:pt modelId="{15B41FFF-4162-4D7B-B06D-0EBD3383BF7E}" type="pres">
      <dgm:prSet presAssocID="{603EEF47-FFFC-4BA1-8A36-D051BC96D2DB}" presName="DropPin" presStyleLbl="alignNode1" presStyleIdx="0" presStyleCnt="8"/>
      <dgm:spPr/>
    </dgm:pt>
    <dgm:pt modelId="{99ECB7F3-6314-4F91-B520-0D8204C140CF}" type="pres">
      <dgm:prSet presAssocID="{603EEF47-FFFC-4BA1-8A36-D051BC96D2DB}"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D1FFA3A5-1B4A-4984-A769-60056BD0D775}" type="pres">
      <dgm:prSet presAssocID="{603EEF47-FFFC-4BA1-8A36-D051BC96D2DB}" presName="L2TextContainer" presStyleLbl="revTx" presStyleIdx="0" presStyleCnt="16">
        <dgm:presLayoutVars>
          <dgm:bulletEnabled val="1"/>
        </dgm:presLayoutVars>
      </dgm:prSet>
      <dgm:spPr/>
    </dgm:pt>
    <dgm:pt modelId="{E1133EAE-9E03-4517-B064-8D726ACE3493}" type="pres">
      <dgm:prSet presAssocID="{603EEF47-FFFC-4BA1-8A36-D051BC96D2DB}" presName="L1TextContainer" presStyleLbl="revTx" presStyleIdx="1" presStyleCnt="16">
        <dgm:presLayoutVars>
          <dgm:chMax val="1"/>
          <dgm:chPref val="1"/>
          <dgm:bulletEnabled val="1"/>
        </dgm:presLayoutVars>
      </dgm:prSet>
      <dgm:spPr/>
    </dgm:pt>
    <dgm:pt modelId="{BB365F5E-87E9-4782-A039-650C7528DC53}" type="pres">
      <dgm:prSet presAssocID="{603EEF47-FFFC-4BA1-8A36-D051BC96D2DB}" presName="ConnectLine" presStyleLbl="sibTrans1D1" presStyleIdx="0" presStyleCnt="8"/>
      <dgm:spPr>
        <a:noFill/>
        <a:ln w="12700" cap="flat" cmpd="sng" algn="ctr">
          <a:solidFill>
            <a:schemeClr val="accent2">
              <a:hueOff val="0"/>
              <a:satOff val="0"/>
              <a:lumOff val="0"/>
              <a:alphaOff val="0"/>
            </a:schemeClr>
          </a:solidFill>
          <a:prstDash val="dash"/>
          <a:miter lim="800000"/>
        </a:ln>
        <a:effectLst/>
      </dgm:spPr>
    </dgm:pt>
    <dgm:pt modelId="{B6B2AFA6-4B60-4089-AB1B-4271D88FEC2C}" type="pres">
      <dgm:prSet presAssocID="{603EEF47-FFFC-4BA1-8A36-D051BC96D2DB}" presName="EmptyPlaceHolder" presStyleCnt="0"/>
      <dgm:spPr/>
    </dgm:pt>
    <dgm:pt modelId="{1DCDC225-2E60-4918-8471-FCCC5D1A8504}" type="pres">
      <dgm:prSet presAssocID="{5B5EE3D5-C685-41F8-A01F-5BB6CE66CA20}" presName="spaceBetweenRectangles" presStyleCnt="0"/>
      <dgm:spPr/>
    </dgm:pt>
    <dgm:pt modelId="{F24ED370-CD74-4A52-A541-F8E082D5551E}" type="pres">
      <dgm:prSet presAssocID="{222F9AE2-7F6B-40A3-A5AC-8AD75A1DE354}" presName="composite" presStyleCnt="0"/>
      <dgm:spPr/>
    </dgm:pt>
    <dgm:pt modelId="{14C66CF8-7A30-40C6-BB23-F3299495C3E8}" type="pres">
      <dgm:prSet presAssocID="{222F9AE2-7F6B-40A3-A5AC-8AD75A1DE354}" presName="ConnectorPoint" presStyleLbl="lnNode1" presStyleIdx="1"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164B535-3553-49A3-8705-A30D7329308C}" type="pres">
      <dgm:prSet presAssocID="{222F9AE2-7F6B-40A3-A5AC-8AD75A1DE354}" presName="DropPinPlaceHolder" presStyleCnt="0"/>
      <dgm:spPr/>
    </dgm:pt>
    <dgm:pt modelId="{B4353BC5-E3EC-4B4A-99AD-835A089983F8}" type="pres">
      <dgm:prSet presAssocID="{222F9AE2-7F6B-40A3-A5AC-8AD75A1DE354}" presName="DropPin" presStyleLbl="alignNode1" presStyleIdx="1" presStyleCnt="8"/>
      <dgm:spPr/>
    </dgm:pt>
    <dgm:pt modelId="{CB4E3AD9-0AD2-4B91-A418-93D62C2F6CE8}" type="pres">
      <dgm:prSet presAssocID="{222F9AE2-7F6B-40A3-A5AC-8AD75A1DE354}"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41DDE119-B631-494B-A9E7-1DDD990DA0E0}" type="pres">
      <dgm:prSet presAssocID="{222F9AE2-7F6B-40A3-A5AC-8AD75A1DE354}" presName="L2TextContainer" presStyleLbl="revTx" presStyleIdx="2" presStyleCnt="16">
        <dgm:presLayoutVars>
          <dgm:bulletEnabled val="1"/>
        </dgm:presLayoutVars>
      </dgm:prSet>
      <dgm:spPr/>
    </dgm:pt>
    <dgm:pt modelId="{676FAD0D-B26C-40A8-94AF-109B2EA6F99D}" type="pres">
      <dgm:prSet presAssocID="{222F9AE2-7F6B-40A3-A5AC-8AD75A1DE354}" presName="L1TextContainer" presStyleLbl="revTx" presStyleIdx="3" presStyleCnt="16">
        <dgm:presLayoutVars>
          <dgm:chMax val="1"/>
          <dgm:chPref val="1"/>
          <dgm:bulletEnabled val="1"/>
        </dgm:presLayoutVars>
      </dgm:prSet>
      <dgm:spPr/>
    </dgm:pt>
    <dgm:pt modelId="{5FC6DC18-AEC4-4DBD-87DD-A35C54814CF3}" type="pres">
      <dgm:prSet presAssocID="{222F9AE2-7F6B-40A3-A5AC-8AD75A1DE354}" presName="ConnectLine" presStyleLbl="sibTrans1D1" presStyleIdx="1" presStyleCnt="8"/>
      <dgm:spPr>
        <a:noFill/>
        <a:ln w="12700" cap="flat" cmpd="sng" algn="ctr">
          <a:solidFill>
            <a:schemeClr val="accent2">
              <a:hueOff val="0"/>
              <a:satOff val="0"/>
              <a:lumOff val="0"/>
              <a:alphaOff val="0"/>
            </a:schemeClr>
          </a:solidFill>
          <a:prstDash val="dash"/>
          <a:miter lim="800000"/>
        </a:ln>
        <a:effectLst/>
      </dgm:spPr>
    </dgm:pt>
    <dgm:pt modelId="{12CCE579-D860-46C0-9C82-25F4B78FBA27}" type="pres">
      <dgm:prSet presAssocID="{222F9AE2-7F6B-40A3-A5AC-8AD75A1DE354}" presName="EmptyPlaceHolder" presStyleCnt="0"/>
      <dgm:spPr/>
    </dgm:pt>
    <dgm:pt modelId="{9F484CE5-DC57-48D1-A328-317043C32385}" type="pres">
      <dgm:prSet presAssocID="{8E00A989-DFB1-4521-980F-BB72C7B365D7}" presName="spaceBetweenRectangles" presStyleCnt="0"/>
      <dgm:spPr/>
    </dgm:pt>
    <dgm:pt modelId="{F379D7F7-60CB-4EF1-94FF-C58BD907DF9D}" type="pres">
      <dgm:prSet presAssocID="{F23BC273-3C94-4ADA-89F8-FAE24711D8B7}" presName="composite" presStyleCnt="0"/>
      <dgm:spPr/>
    </dgm:pt>
    <dgm:pt modelId="{B8AB7924-BD81-4A95-A17C-0D110C2FE1DD}" type="pres">
      <dgm:prSet presAssocID="{F23BC273-3C94-4ADA-89F8-FAE24711D8B7}" presName="ConnectorPoint" presStyleLbl="lnNode1" presStyleIdx="2"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2757C24-9829-4084-9703-82293E0AA08B}" type="pres">
      <dgm:prSet presAssocID="{F23BC273-3C94-4ADA-89F8-FAE24711D8B7}" presName="DropPinPlaceHolder" presStyleCnt="0"/>
      <dgm:spPr/>
    </dgm:pt>
    <dgm:pt modelId="{F579B404-E831-486A-94DA-21BA98118BEB}" type="pres">
      <dgm:prSet presAssocID="{F23BC273-3C94-4ADA-89F8-FAE24711D8B7}" presName="DropPin" presStyleLbl="alignNode1" presStyleIdx="2" presStyleCnt="8"/>
      <dgm:spPr/>
    </dgm:pt>
    <dgm:pt modelId="{539E31C8-7DFB-49C7-9072-DFBAD990E427}" type="pres">
      <dgm:prSet presAssocID="{F23BC273-3C94-4ADA-89F8-FAE24711D8B7}"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52E7F76B-6364-4BC7-B728-D8D40EDA9DBE}" type="pres">
      <dgm:prSet presAssocID="{F23BC273-3C94-4ADA-89F8-FAE24711D8B7}" presName="L2TextContainer" presStyleLbl="revTx" presStyleIdx="4" presStyleCnt="16">
        <dgm:presLayoutVars>
          <dgm:bulletEnabled val="1"/>
        </dgm:presLayoutVars>
      </dgm:prSet>
      <dgm:spPr/>
    </dgm:pt>
    <dgm:pt modelId="{AC43EA29-2912-42D6-A96C-4B3F4FA9C317}" type="pres">
      <dgm:prSet presAssocID="{F23BC273-3C94-4ADA-89F8-FAE24711D8B7}" presName="L1TextContainer" presStyleLbl="revTx" presStyleIdx="5" presStyleCnt="16">
        <dgm:presLayoutVars>
          <dgm:chMax val="1"/>
          <dgm:chPref val="1"/>
          <dgm:bulletEnabled val="1"/>
        </dgm:presLayoutVars>
      </dgm:prSet>
      <dgm:spPr/>
    </dgm:pt>
    <dgm:pt modelId="{F69F08CD-82D7-4078-BC97-1646ED030F90}" type="pres">
      <dgm:prSet presAssocID="{F23BC273-3C94-4ADA-89F8-FAE24711D8B7}" presName="ConnectLine" presStyleLbl="sibTrans1D1" presStyleIdx="2" presStyleCnt="8"/>
      <dgm:spPr>
        <a:noFill/>
        <a:ln w="12700" cap="flat" cmpd="sng" algn="ctr">
          <a:solidFill>
            <a:schemeClr val="accent2">
              <a:hueOff val="0"/>
              <a:satOff val="0"/>
              <a:lumOff val="0"/>
              <a:alphaOff val="0"/>
            </a:schemeClr>
          </a:solidFill>
          <a:prstDash val="dash"/>
          <a:miter lim="800000"/>
        </a:ln>
        <a:effectLst/>
      </dgm:spPr>
    </dgm:pt>
    <dgm:pt modelId="{58D633BB-57B7-4269-B49C-552DD3B5A6FF}" type="pres">
      <dgm:prSet presAssocID="{F23BC273-3C94-4ADA-89F8-FAE24711D8B7}" presName="EmptyPlaceHolder" presStyleCnt="0"/>
      <dgm:spPr/>
    </dgm:pt>
    <dgm:pt modelId="{F77E8CA3-F965-4FE1-BFB1-1F114F66621B}" type="pres">
      <dgm:prSet presAssocID="{A7983F89-06BE-4649-88CD-507A19936D45}" presName="spaceBetweenRectangles" presStyleCnt="0"/>
      <dgm:spPr/>
    </dgm:pt>
    <dgm:pt modelId="{7B8E30BB-6BE0-4558-8ABE-91E3C91DF81F}" type="pres">
      <dgm:prSet presAssocID="{9EC1E62C-43F0-477C-A240-FE8D0164698C}" presName="composite" presStyleCnt="0"/>
      <dgm:spPr/>
    </dgm:pt>
    <dgm:pt modelId="{90B2CB9B-8995-4DBC-9033-6D6F5D8FF665}" type="pres">
      <dgm:prSet presAssocID="{9EC1E62C-43F0-477C-A240-FE8D0164698C}" presName="ConnectorPoint" presStyleLbl="lnNode1" presStyleIdx="3"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133E1F9-3B91-462F-BD58-9BF6E5EAA1FF}" type="pres">
      <dgm:prSet presAssocID="{9EC1E62C-43F0-477C-A240-FE8D0164698C}" presName="DropPinPlaceHolder" presStyleCnt="0"/>
      <dgm:spPr/>
    </dgm:pt>
    <dgm:pt modelId="{4F526EA8-47A4-4325-8580-E77826511B73}" type="pres">
      <dgm:prSet presAssocID="{9EC1E62C-43F0-477C-A240-FE8D0164698C}" presName="DropPin" presStyleLbl="alignNode1" presStyleIdx="3" presStyleCnt="8"/>
      <dgm:spPr/>
    </dgm:pt>
    <dgm:pt modelId="{34535F15-6986-4470-8167-5CB404987481}" type="pres">
      <dgm:prSet presAssocID="{9EC1E62C-43F0-477C-A240-FE8D0164698C}"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C4830086-5AC7-4A98-BB7B-7BA777E1937F}" type="pres">
      <dgm:prSet presAssocID="{9EC1E62C-43F0-477C-A240-FE8D0164698C}" presName="L2TextContainer" presStyleLbl="revTx" presStyleIdx="6" presStyleCnt="16">
        <dgm:presLayoutVars>
          <dgm:bulletEnabled val="1"/>
        </dgm:presLayoutVars>
      </dgm:prSet>
      <dgm:spPr/>
    </dgm:pt>
    <dgm:pt modelId="{820819D4-0523-4E63-9C41-FB2DC80D8C85}" type="pres">
      <dgm:prSet presAssocID="{9EC1E62C-43F0-477C-A240-FE8D0164698C}" presName="L1TextContainer" presStyleLbl="revTx" presStyleIdx="7" presStyleCnt="16">
        <dgm:presLayoutVars>
          <dgm:chMax val="1"/>
          <dgm:chPref val="1"/>
          <dgm:bulletEnabled val="1"/>
        </dgm:presLayoutVars>
      </dgm:prSet>
      <dgm:spPr/>
    </dgm:pt>
    <dgm:pt modelId="{B562C983-73A1-485E-AE1E-5411C9E294AC}" type="pres">
      <dgm:prSet presAssocID="{9EC1E62C-43F0-477C-A240-FE8D0164698C}" presName="ConnectLine" presStyleLbl="sibTrans1D1" presStyleIdx="3" presStyleCnt="8"/>
      <dgm:spPr>
        <a:noFill/>
        <a:ln w="12700" cap="flat" cmpd="sng" algn="ctr">
          <a:solidFill>
            <a:schemeClr val="accent2">
              <a:hueOff val="0"/>
              <a:satOff val="0"/>
              <a:lumOff val="0"/>
              <a:alphaOff val="0"/>
            </a:schemeClr>
          </a:solidFill>
          <a:prstDash val="dash"/>
          <a:miter lim="800000"/>
        </a:ln>
        <a:effectLst/>
      </dgm:spPr>
    </dgm:pt>
    <dgm:pt modelId="{0BF452BE-B59A-49D3-93A8-D5157175A29F}" type="pres">
      <dgm:prSet presAssocID="{9EC1E62C-43F0-477C-A240-FE8D0164698C}" presName="EmptyPlaceHolder" presStyleCnt="0"/>
      <dgm:spPr/>
    </dgm:pt>
    <dgm:pt modelId="{66905A35-71F6-43CF-A70E-B3AA7BCB5BD3}" type="pres">
      <dgm:prSet presAssocID="{D847FD91-9BB1-438C-8ED3-8260CA791CD4}" presName="spaceBetweenRectangles" presStyleCnt="0"/>
      <dgm:spPr/>
    </dgm:pt>
    <dgm:pt modelId="{4C2D4D6A-1627-4C2C-B2E0-A195AAFB6377}" type="pres">
      <dgm:prSet presAssocID="{F73D9FD9-F84A-43BB-AE68-EF2F76F56DB4}" presName="composite" presStyleCnt="0"/>
      <dgm:spPr/>
    </dgm:pt>
    <dgm:pt modelId="{50945D80-181D-46DE-940D-E50FCD8733A6}" type="pres">
      <dgm:prSet presAssocID="{F73D9FD9-F84A-43BB-AE68-EF2F76F56DB4}" presName="ConnectorPoint" presStyleLbl="lnNode1" presStyleIdx="4"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ACAA452-D529-4F79-9632-D4B2A3A19AF3}" type="pres">
      <dgm:prSet presAssocID="{F73D9FD9-F84A-43BB-AE68-EF2F76F56DB4}" presName="DropPinPlaceHolder" presStyleCnt="0"/>
      <dgm:spPr/>
    </dgm:pt>
    <dgm:pt modelId="{349F33C2-4E20-4BA8-AF37-2500D29D9A38}" type="pres">
      <dgm:prSet presAssocID="{F73D9FD9-F84A-43BB-AE68-EF2F76F56DB4}" presName="DropPin" presStyleLbl="alignNode1" presStyleIdx="4" presStyleCnt="8"/>
      <dgm:spPr/>
    </dgm:pt>
    <dgm:pt modelId="{92888D6C-A2FB-4488-BD50-E93038B1F054}" type="pres">
      <dgm:prSet presAssocID="{F73D9FD9-F84A-43BB-AE68-EF2F76F56DB4}"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70E1D8E0-D3F9-40DE-925B-B36CAF3185B0}" type="pres">
      <dgm:prSet presAssocID="{F73D9FD9-F84A-43BB-AE68-EF2F76F56DB4}" presName="L2TextContainer" presStyleLbl="revTx" presStyleIdx="8" presStyleCnt="16">
        <dgm:presLayoutVars>
          <dgm:bulletEnabled val="1"/>
        </dgm:presLayoutVars>
      </dgm:prSet>
      <dgm:spPr/>
    </dgm:pt>
    <dgm:pt modelId="{894CD260-C471-4B2F-8193-29FC311C9511}" type="pres">
      <dgm:prSet presAssocID="{F73D9FD9-F84A-43BB-AE68-EF2F76F56DB4}" presName="L1TextContainer" presStyleLbl="revTx" presStyleIdx="9" presStyleCnt="16">
        <dgm:presLayoutVars>
          <dgm:chMax val="1"/>
          <dgm:chPref val="1"/>
          <dgm:bulletEnabled val="1"/>
        </dgm:presLayoutVars>
      </dgm:prSet>
      <dgm:spPr/>
    </dgm:pt>
    <dgm:pt modelId="{BDB4C112-6ADC-4E21-A027-A47BFD626C94}" type="pres">
      <dgm:prSet presAssocID="{F73D9FD9-F84A-43BB-AE68-EF2F76F56DB4}" presName="ConnectLine" presStyleLbl="sibTrans1D1" presStyleIdx="4" presStyleCnt="8"/>
      <dgm:spPr>
        <a:noFill/>
        <a:ln w="12700" cap="flat" cmpd="sng" algn="ctr">
          <a:solidFill>
            <a:schemeClr val="accent2">
              <a:hueOff val="0"/>
              <a:satOff val="0"/>
              <a:lumOff val="0"/>
              <a:alphaOff val="0"/>
            </a:schemeClr>
          </a:solidFill>
          <a:prstDash val="dash"/>
          <a:miter lim="800000"/>
        </a:ln>
        <a:effectLst/>
      </dgm:spPr>
    </dgm:pt>
    <dgm:pt modelId="{738CB104-7E67-4469-B0B2-FE2CB1800BEA}" type="pres">
      <dgm:prSet presAssocID="{F73D9FD9-F84A-43BB-AE68-EF2F76F56DB4}" presName="EmptyPlaceHolder" presStyleCnt="0"/>
      <dgm:spPr/>
    </dgm:pt>
    <dgm:pt modelId="{97D608EC-6A9B-4C35-B467-60579249AA3A}" type="pres">
      <dgm:prSet presAssocID="{6BAE7557-F02C-435F-BA00-BC6B3770233C}" presName="spaceBetweenRectangles" presStyleCnt="0"/>
      <dgm:spPr/>
    </dgm:pt>
    <dgm:pt modelId="{2010D832-4473-4B72-95AE-48C17228966F}" type="pres">
      <dgm:prSet presAssocID="{EFBEB682-5DCE-4956-8C00-756AF753C738}" presName="composite" presStyleCnt="0"/>
      <dgm:spPr/>
    </dgm:pt>
    <dgm:pt modelId="{F4742CD2-4609-4D3E-A0B5-15BFE829F516}" type="pres">
      <dgm:prSet presAssocID="{EFBEB682-5DCE-4956-8C00-756AF753C738}" presName="ConnectorPoint" presStyleLbl="lnNode1" presStyleIdx="5"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E2DEA65-4947-46A1-9A31-1A63429E43A2}" type="pres">
      <dgm:prSet presAssocID="{EFBEB682-5DCE-4956-8C00-756AF753C738}" presName="DropPinPlaceHolder" presStyleCnt="0"/>
      <dgm:spPr/>
    </dgm:pt>
    <dgm:pt modelId="{6A13F47C-7F35-4740-92B5-08AFB4D98ECE}" type="pres">
      <dgm:prSet presAssocID="{EFBEB682-5DCE-4956-8C00-756AF753C738}" presName="DropPin" presStyleLbl="alignNode1" presStyleIdx="5" presStyleCnt="8"/>
      <dgm:spPr/>
    </dgm:pt>
    <dgm:pt modelId="{9435192A-E704-4D30-85D3-82DA4B4B7630}" type="pres">
      <dgm:prSet presAssocID="{EFBEB682-5DCE-4956-8C00-756AF753C738}"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4888ED09-56B5-4D10-B2AB-D7DE113223F6}" type="pres">
      <dgm:prSet presAssocID="{EFBEB682-5DCE-4956-8C00-756AF753C738}" presName="L2TextContainer" presStyleLbl="revTx" presStyleIdx="10" presStyleCnt="16">
        <dgm:presLayoutVars>
          <dgm:bulletEnabled val="1"/>
        </dgm:presLayoutVars>
      </dgm:prSet>
      <dgm:spPr/>
    </dgm:pt>
    <dgm:pt modelId="{B5930DF6-7CE1-463A-920D-457213C779F4}" type="pres">
      <dgm:prSet presAssocID="{EFBEB682-5DCE-4956-8C00-756AF753C738}" presName="L1TextContainer" presStyleLbl="revTx" presStyleIdx="11" presStyleCnt="16">
        <dgm:presLayoutVars>
          <dgm:chMax val="1"/>
          <dgm:chPref val="1"/>
          <dgm:bulletEnabled val="1"/>
        </dgm:presLayoutVars>
      </dgm:prSet>
      <dgm:spPr/>
    </dgm:pt>
    <dgm:pt modelId="{F4E63615-CD96-48FC-9CF1-50913F31476C}" type="pres">
      <dgm:prSet presAssocID="{EFBEB682-5DCE-4956-8C00-756AF753C738}" presName="ConnectLine" presStyleLbl="sibTrans1D1" presStyleIdx="5" presStyleCnt="8"/>
      <dgm:spPr>
        <a:noFill/>
        <a:ln w="12700" cap="flat" cmpd="sng" algn="ctr">
          <a:solidFill>
            <a:schemeClr val="accent2">
              <a:hueOff val="0"/>
              <a:satOff val="0"/>
              <a:lumOff val="0"/>
              <a:alphaOff val="0"/>
            </a:schemeClr>
          </a:solidFill>
          <a:prstDash val="dash"/>
          <a:miter lim="800000"/>
        </a:ln>
        <a:effectLst/>
      </dgm:spPr>
    </dgm:pt>
    <dgm:pt modelId="{9470ED7C-01B7-463F-90AC-1761DEDCCDAC}" type="pres">
      <dgm:prSet presAssocID="{EFBEB682-5DCE-4956-8C00-756AF753C738}" presName="EmptyPlaceHolder" presStyleCnt="0"/>
      <dgm:spPr/>
    </dgm:pt>
    <dgm:pt modelId="{A53144DD-F078-40EE-8B62-E66227728630}" type="pres">
      <dgm:prSet presAssocID="{413EE655-E63A-490D-A7A6-0A231111DAF1}" presName="spaceBetweenRectangles" presStyleCnt="0"/>
      <dgm:spPr/>
    </dgm:pt>
    <dgm:pt modelId="{9C64D310-820C-4690-A8BC-3F1E68F20132}" type="pres">
      <dgm:prSet presAssocID="{466D87B7-09EA-48DC-A83F-77D8D86231CB}" presName="composite" presStyleCnt="0"/>
      <dgm:spPr/>
    </dgm:pt>
    <dgm:pt modelId="{BEFE8E88-0E36-4FCE-B55B-B4E501025460}" type="pres">
      <dgm:prSet presAssocID="{466D87B7-09EA-48DC-A83F-77D8D86231CB}" presName="ConnectorPoint" presStyleLbl="lnNode1" presStyleIdx="6"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07E5034-BD38-481D-978D-06FC97E4D49F}" type="pres">
      <dgm:prSet presAssocID="{466D87B7-09EA-48DC-A83F-77D8D86231CB}" presName="DropPinPlaceHolder" presStyleCnt="0"/>
      <dgm:spPr/>
    </dgm:pt>
    <dgm:pt modelId="{6F9CC8CC-6AB6-4D5B-A67B-F08A7498815E}" type="pres">
      <dgm:prSet presAssocID="{466D87B7-09EA-48DC-A83F-77D8D86231CB}" presName="DropPin" presStyleLbl="alignNode1" presStyleIdx="6" presStyleCnt="8"/>
      <dgm:spPr/>
    </dgm:pt>
    <dgm:pt modelId="{0DA73E40-4782-4D5C-A509-A519C6806696}" type="pres">
      <dgm:prSet presAssocID="{466D87B7-09EA-48DC-A83F-77D8D86231CB}"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D9824A01-56F1-443A-90A0-5ED85F1AC913}" type="pres">
      <dgm:prSet presAssocID="{466D87B7-09EA-48DC-A83F-77D8D86231CB}" presName="L2TextContainer" presStyleLbl="revTx" presStyleIdx="12" presStyleCnt="16">
        <dgm:presLayoutVars>
          <dgm:bulletEnabled val="1"/>
        </dgm:presLayoutVars>
      </dgm:prSet>
      <dgm:spPr/>
    </dgm:pt>
    <dgm:pt modelId="{364CBE19-4426-418D-ACC6-1BA0FB77693A}" type="pres">
      <dgm:prSet presAssocID="{466D87B7-09EA-48DC-A83F-77D8D86231CB}" presName="L1TextContainer" presStyleLbl="revTx" presStyleIdx="13" presStyleCnt="16">
        <dgm:presLayoutVars>
          <dgm:chMax val="1"/>
          <dgm:chPref val="1"/>
          <dgm:bulletEnabled val="1"/>
        </dgm:presLayoutVars>
      </dgm:prSet>
      <dgm:spPr/>
    </dgm:pt>
    <dgm:pt modelId="{F77D2F09-A0A6-47E0-A871-7B9B0E365C03}" type="pres">
      <dgm:prSet presAssocID="{466D87B7-09EA-48DC-A83F-77D8D86231CB}" presName="ConnectLine" presStyleLbl="sibTrans1D1" presStyleIdx="6" presStyleCnt="8"/>
      <dgm:spPr>
        <a:noFill/>
        <a:ln w="12700" cap="flat" cmpd="sng" algn="ctr">
          <a:solidFill>
            <a:schemeClr val="accent2">
              <a:hueOff val="0"/>
              <a:satOff val="0"/>
              <a:lumOff val="0"/>
              <a:alphaOff val="0"/>
            </a:schemeClr>
          </a:solidFill>
          <a:prstDash val="dash"/>
          <a:miter lim="800000"/>
        </a:ln>
        <a:effectLst/>
      </dgm:spPr>
    </dgm:pt>
    <dgm:pt modelId="{2E3A7FFE-6E85-4E00-B0DA-0AA4FCEFB4D3}" type="pres">
      <dgm:prSet presAssocID="{466D87B7-09EA-48DC-A83F-77D8D86231CB}" presName="EmptyPlaceHolder" presStyleCnt="0"/>
      <dgm:spPr/>
    </dgm:pt>
    <dgm:pt modelId="{8F315FAF-7E83-48DE-939C-69D3E7AD18D5}" type="pres">
      <dgm:prSet presAssocID="{BB91F062-0064-441C-A622-14DC81A7E906}" presName="spaceBetweenRectangles" presStyleCnt="0"/>
      <dgm:spPr/>
    </dgm:pt>
    <dgm:pt modelId="{9DBF53AB-4A78-4AA1-811E-AEE902FABF6F}" type="pres">
      <dgm:prSet presAssocID="{3CF91A6C-9FA9-4384-B2A8-1070FD00EE56}" presName="composite" presStyleCnt="0"/>
      <dgm:spPr/>
    </dgm:pt>
    <dgm:pt modelId="{1DE72EFA-3378-4CAD-9DCC-5DC84A31635C}" type="pres">
      <dgm:prSet presAssocID="{3CF91A6C-9FA9-4384-B2A8-1070FD00EE56}" presName="ConnectorPoint" presStyleLbl="lnNode1" presStyleIdx="7"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FBCCEBF-AAFE-410A-A8BA-9D08ED175357}" type="pres">
      <dgm:prSet presAssocID="{3CF91A6C-9FA9-4384-B2A8-1070FD00EE56}" presName="DropPinPlaceHolder" presStyleCnt="0"/>
      <dgm:spPr/>
    </dgm:pt>
    <dgm:pt modelId="{C79724B2-3476-44AF-8D74-B5D98B912432}" type="pres">
      <dgm:prSet presAssocID="{3CF91A6C-9FA9-4384-B2A8-1070FD00EE56}" presName="DropPin" presStyleLbl="alignNode1" presStyleIdx="7" presStyleCnt="8"/>
      <dgm:spPr/>
    </dgm:pt>
    <dgm:pt modelId="{2125ADE8-4980-4438-8C73-C81983728336}" type="pres">
      <dgm:prSet presAssocID="{3CF91A6C-9FA9-4384-B2A8-1070FD00EE56}"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2A867346-6FFD-4866-B5CC-7B227F54E068}" type="pres">
      <dgm:prSet presAssocID="{3CF91A6C-9FA9-4384-B2A8-1070FD00EE56}" presName="L2TextContainer" presStyleLbl="revTx" presStyleIdx="14" presStyleCnt="16">
        <dgm:presLayoutVars>
          <dgm:bulletEnabled val="1"/>
        </dgm:presLayoutVars>
      </dgm:prSet>
      <dgm:spPr/>
    </dgm:pt>
    <dgm:pt modelId="{05062E31-335E-4566-9224-0E393672CE2A}" type="pres">
      <dgm:prSet presAssocID="{3CF91A6C-9FA9-4384-B2A8-1070FD00EE56}" presName="L1TextContainer" presStyleLbl="revTx" presStyleIdx="15" presStyleCnt="16">
        <dgm:presLayoutVars>
          <dgm:chMax val="1"/>
          <dgm:chPref val="1"/>
          <dgm:bulletEnabled val="1"/>
        </dgm:presLayoutVars>
      </dgm:prSet>
      <dgm:spPr/>
    </dgm:pt>
    <dgm:pt modelId="{8E394DEC-296E-4B93-8838-450FDFCDF86F}" type="pres">
      <dgm:prSet presAssocID="{3CF91A6C-9FA9-4384-B2A8-1070FD00EE56}" presName="ConnectLine" presStyleLbl="sibTrans1D1" presStyleIdx="7" presStyleCnt="8"/>
      <dgm:spPr>
        <a:noFill/>
        <a:ln w="12700" cap="flat" cmpd="sng" algn="ctr">
          <a:solidFill>
            <a:schemeClr val="accent2">
              <a:hueOff val="0"/>
              <a:satOff val="0"/>
              <a:lumOff val="0"/>
              <a:alphaOff val="0"/>
            </a:schemeClr>
          </a:solidFill>
          <a:prstDash val="dash"/>
          <a:miter lim="800000"/>
        </a:ln>
        <a:effectLst/>
      </dgm:spPr>
    </dgm:pt>
    <dgm:pt modelId="{5B153A4A-71B6-4657-BD3C-3EC0A978B5AC}" type="pres">
      <dgm:prSet presAssocID="{3CF91A6C-9FA9-4384-B2A8-1070FD00EE56}" presName="EmptyPlaceHolder" presStyleCnt="0"/>
      <dgm:spPr/>
    </dgm:pt>
  </dgm:ptLst>
  <dgm:cxnLst>
    <dgm:cxn modelId="{C177AD00-D299-4ADA-A07A-A5BC7960FF1B}" srcId="{3CF91A6C-9FA9-4384-B2A8-1070FD00EE56}" destId="{68474750-6C73-4B92-AEA0-16A095CB4644}" srcOrd="0" destOrd="0" parTransId="{792D4194-4B0C-401C-BC3F-A629BBEE8FB7}" sibTransId="{61A85171-9EDB-46E0-8F80-24559AA147BE}"/>
    <dgm:cxn modelId="{7B85BE01-691A-49EB-8942-FC3CD041B2C4}" type="presOf" srcId="{EFBEB682-5DCE-4956-8C00-756AF753C738}" destId="{B5930DF6-7CE1-463A-920D-457213C779F4}" srcOrd="0" destOrd="0" presId="urn:microsoft.com/office/officeart/2017/3/layout/DropPinTimeline"/>
    <dgm:cxn modelId="{92EDAC09-6E9A-4263-8815-5B99CD7A9BB3}" srcId="{C4849C05-3AE6-4CE4-91BF-77EB2B055A91}" destId="{F73D9FD9-F84A-43BB-AE68-EF2F76F56DB4}" srcOrd="4" destOrd="0" parTransId="{80E73A65-5DF8-4E7C-8DEF-D87DE055AA57}" sibTransId="{6BAE7557-F02C-435F-BA00-BC6B3770233C}"/>
    <dgm:cxn modelId="{75CDAB1B-A293-470E-9425-D55D7151E1EF}" srcId="{C4849C05-3AE6-4CE4-91BF-77EB2B055A91}" destId="{3CF91A6C-9FA9-4384-B2A8-1070FD00EE56}" srcOrd="7" destOrd="0" parTransId="{B9897583-0C56-46B7-8B95-7689C09C8E0A}" sibTransId="{D6FAE99B-5707-4813-9328-A9CA76870894}"/>
    <dgm:cxn modelId="{6CD92825-2ACF-4506-92C0-ABB9329A5F74}" srcId="{C4849C05-3AE6-4CE4-91BF-77EB2B055A91}" destId="{9EC1E62C-43F0-477C-A240-FE8D0164698C}" srcOrd="3" destOrd="0" parTransId="{2254392F-1D6A-4291-8E30-C6EEFD270E47}" sibTransId="{D847FD91-9BB1-438C-8ED3-8260CA791CD4}"/>
    <dgm:cxn modelId="{1FA66E61-2077-44A8-9B71-3D4D3D8430BD}" type="presOf" srcId="{C4849C05-3AE6-4CE4-91BF-77EB2B055A91}" destId="{8670A23B-EC72-4167-84FE-44A1AC958044}" srcOrd="0" destOrd="0" presId="urn:microsoft.com/office/officeart/2017/3/layout/DropPinTimeline"/>
    <dgm:cxn modelId="{369B1963-6F5F-401A-A74C-94F1F0836F96}" type="presOf" srcId="{222F9AE2-7F6B-40A3-A5AC-8AD75A1DE354}" destId="{676FAD0D-B26C-40A8-94AF-109B2EA6F99D}" srcOrd="0" destOrd="0" presId="urn:microsoft.com/office/officeart/2017/3/layout/DropPinTimeline"/>
    <dgm:cxn modelId="{F0946343-D275-4021-BCAD-6DBBE9AB7BEA}" srcId="{F73D9FD9-F84A-43BB-AE68-EF2F76F56DB4}" destId="{5BB6599A-6B5E-4EC7-BBAC-27DE4DAF6215}" srcOrd="0" destOrd="0" parTransId="{AE1B2CF0-B16F-4DC5-BF6A-3AF4E7B5318D}" sibTransId="{859EF75D-8B47-4AFD-8A69-0007F08BA0DE}"/>
    <dgm:cxn modelId="{4BB15646-E185-42EE-9C30-46AF4CD19508}" srcId="{222F9AE2-7F6B-40A3-A5AC-8AD75A1DE354}" destId="{0435BA5D-A22C-460F-8683-D1E329B70BB2}" srcOrd="0" destOrd="0" parTransId="{A3742049-801A-4A5F-9101-D6061142B13E}" sibTransId="{224333E3-19B1-429D-8DA5-0EDCCBFF5725}"/>
    <dgm:cxn modelId="{E0937869-F136-4326-915C-EF26A4A7CC13}" type="presOf" srcId="{0435BA5D-A22C-460F-8683-D1E329B70BB2}" destId="{41DDE119-B631-494B-A9E7-1DDD990DA0E0}" srcOrd="0" destOrd="0" presId="urn:microsoft.com/office/officeart/2017/3/layout/DropPinTimeline"/>
    <dgm:cxn modelId="{81F24E54-1F91-4A5C-B298-F7A5D57432E2}" srcId="{C4849C05-3AE6-4CE4-91BF-77EB2B055A91}" destId="{466D87B7-09EA-48DC-A83F-77D8D86231CB}" srcOrd="6" destOrd="0" parTransId="{8B46F8BC-6A51-4637-A8B3-BEE9F4ABD746}" sibTransId="{BB91F062-0064-441C-A622-14DC81A7E906}"/>
    <dgm:cxn modelId="{85729D74-138D-4CCE-BEEE-8936A98D92A1}" type="presOf" srcId="{603EEF47-FFFC-4BA1-8A36-D051BC96D2DB}" destId="{E1133EAE-9E03-4517-B064-8D726ACE3493}" srcOrd="0" destOrd="0" presId="urn:microsoft.com/office/officeart/2017/3/layout/DropPinTimeline"/>
    <dgm:cxn modelId="{E3FEBC74-737B-4FF9-A14D-FDF14CDEAF42}" type="presOf" srcId="{CBB7EAA6-70F7-44CE-A030-2AF69978EBFE}" destId="{4888ED09-56B5-4D10-B2AB-D7DE113223F6}" srcOrd="0" destOrd="0" presId="urn:microsoft.com/office/officeart/2017/3/layout/DropPinTimeline"/>
    <dgm:cxn modelId="{73018B56-E44C-4902-8F29-01DC984DDC39}" srcId="{603EEF47-FFFC-4BA1-8A36-D051BC96D2DB}" destId="{04C0883E-B4F6-49F4-B5DD-3209C179D98E}" srcOrd="0" destOrd="0" parTransId="{7AAD9231-1760-4DC3-ACEC-C98FFDFCBBCE}" sibTransId="{F0BB0792-DCE7-44A6-9B5B-9EF522254CC9}"/>
    <dgm:cxn modelId="{370C367A-027C-47FE-BF2E-298B0116BC1B}" srcId="{C4849C05-3AE6-4CE4-91BF-77EB2B055A91}" destId="{EFBEB682-5DCE-4956-8C00-756AF753C738}" srcOrd="5" destOrd="0" parTransId="{6843077C-F51A-4C79-ABBB-C4E19E780BF1}" sibTransId="{413EE655-E63A-490D-A7A6-0A231111DAF1}"/>
    <dgm:cxn modelId="{79C6B380-9F18-4204-A833-2413EFA397DB}" type="presOf" srcId="{04C0883E-B4F6-49F4-B5DD-3209C179D98E}" destId="{D1FFA3A5-1B4A-4984-A769-60056BD0D775}" srcOrd="0" destOrd="0" presId="urn:microsoft.com/office/officeart/2017/3/layout/DropPinTimeline"/>
    <dgm:cxn modelId="{0B39879E-57C2-412E-B056-7BE4FBDC1CA7}" type="presOf" srcId="{9EC1E62C-43F0-477C-A240-FE8D0164698C}" destId="{820819D4-0523-4E63-9C41-FB2DC80D8C85}" srcOrd="0" destOrd="0" presId="urn:microsoft.com/office/officeart/2017/3/layout/DropPinTimeline"/>
    <dgm:cxn modelId="{C2C4A79E-9034-472C-BDB0-C57698AA8BB8}" type="presOf" srcId="{F73D9FD9-F84A-43BB-AE68-EF2F76F56DB4}" destId="{894CD260-C471-4B2F-8193-29FC311C9511}" srcOrd="0" destOrd="0" presId="urn:microsoft.com/office/officeart/2017/3/layout/DropPinTimeline"/>
    <dgm:cxn modelId="{4D048EA5-2969-4745-B3C8-1495710842B5}" type="presOf" srcId="{39F2ECC8-D69C-4103-BE60-51798DC77563}" destId="{C4830086-5AC7-4A98-BB7B-7BA777E1937F}" srcOrd="0" destOrd="0" presId="urn:microsoft.com/office/officeart/2017/3/layout/DropPinTimeline"/>
    <dgm:cxn modelId="{76B59FA8-B629-4317-8E9B-D6C0DC3D4FC6}" type="presOf" srcId="{C80FF028-D779-421B-8A97-B2D6D721EE1D}" destId="{D9824A01-56F1-443A-90A0-5ED85F1AC913}" srcOrd="0" destOrd="0" presId="urn:microsoft.com/office/officeart/2017/3/layout/DropPinTimeline"/>
    <dgm:cxn modelId="{131A64BA-B86D-4616-A663-3E92E7DE06E4}" srcId="{F23BC273-3C94-4ADA-89F8-FAE24711D8B7}" destId="{CE076DD9-07E7-4E35-AB00-4EC4065EC4B1}" srcOrd="0" destOrd="0" parTransId="{DF788362-A9FE-49D0-8F23-47A65042E28D}" sibTransId="{18DA1342-0C07-4867-8D72-4E7396FD92D3}"/>
    <dgm:cxn modelId="{4CFFB3C8-9FEB-4AC5-A134-10F486D6DF57}" srcId="{C4849C05-3AE6-4CE4-91BF-77EB2B055A91}" destId="{222F9AE2-7F6B-40A3-A5AC-8AD75A1DE354}" srcOrd="1" destOrd="0" parTransId="{B3D689E8-A409-41BC-9813-31CD95AB1F22}" sibTransId="{8E00A989-DFB1-4521-980F-BB72C7B365D7}"/>
    <dgm:cxn modelId="{9D61AFD3-3DEB-429B-91CF-F831CDE643A1}" srcId="{466D87B7-09EA-48DC-A83F-77D8D86231CB}" destId="{C80FF028-D779-421B-8A97-B2D6D721EE1D}" srcOrd="0" destOrd="0" parTransId="{337355D0-3EE0-4677-BE6A-233256D67E83}" sibTransId="{D9EFE02D-B8B9-44BA-B8F5-40CF918C0EB9}"/>
    <dgm:cxn modelId="{0BB40BD8-6F2E-4B5D-959B-626530EF808F}" type="presOf" srcId="{466D87B7-09EA-48DC-A83F-77D8D86231CB}" destId="{364CBE19-4426-418D-ACC6-1BA0FB77693A}" srcOrd="0" destOrd="0" presId="urn:microsoft.com/office/officeart/2017/3/layout/DropPinTimeline"/>
    <dgm:cxn modelId="{F023E7D9-E855-458E-9BCC-0D7AEB7CDFCE}" srcId="{EFBEB682-5DCE-4956-8C00-756AF753C738}" destId="{CBB7EAA6-70F7-44CE-A030-2AF69978EBFE}" srcOrd="0" destOrd="0" parTransId="{E5F5FD08-4B0A-4FD5-A282-2ACF7D127CE5}" sibTransId="{FD471F6A-C084-42E3-9F06-C596DCDDD9EB}"/>
    <dgm:cxn modelId="{08AEF3DF-7A4A-4726-851C-7C8528A0477A}" type="presOf" srcId="{CE076DD9-07E7-4E35-AB00-4EC4065EC4B1}" destId="{52E7F76B-6364-4BC7-B728-D8D40EDA9DBE}" srcOrd="0" destOrd="0" presId="urn:microsoft.com/office/officeart/2017/3/layout/DropPinTimeline"/>
    <dgm:cxn modelId="{8B3FD1E9-4CC3-4809-BD3B-20439B52878A}" srcId="{C4849C05-3AE6-4CE4-91BF-77EB2B055A91}" destId="{F23BC273-3C94-4ADA-89F8-FAE24711D8B7}" srcOrd="2" destOrd="0" parTransId="{CA0212BD-0F51-4EF2-96E9-037B0B11C85A}" sibTransId="{A7983F89-06BE-4649-88CD-507A19936D45}"/>
    <dgm:cxn modelId="{0A04A0EF-7C03-44D4-8A19-678D6729F713}" type="presOf" srcId="{F23BC273-3C94-4ADA-89F8-FAE24711D8B7}" destId="{AC43EA29-2912-42D6-A96C-4B3F4FA9C317}" srcOrd="0" destOrd="0" presId="urn:microsoft.com/office/officeart/2017/3/layout/DropPinTimeline"/>
    <dgm:cxn modelId="{AD18A7F2-ED9C-4015-B67C-C9FEC8008B0D}" type="presOf" srcId="{5BB6599A-6B5E-4EC7-BBAC-27DE4DAF6215}" destId="{70E1D8E0-D3F9-40DE-925B-B36CAF3185B0}" srcOrd="0" destOrd="0" presId="urn:microsoft.com/office/officeart/2017/3/layout/DropPinTimeline"/>
    <dgm:cxn modelId="{7612ECF2-CABC-4645-9D62-820B822BEAA4}" type="presOf" srcId="{68474750-6C73-4B92-AEA0-16A095CB4644}" destId="{2A867346-6FFD-4866-B5CC-7B227F54E068}" srcOrd="0" destOrd="0" presId="urn:microsoft.com/office/officeart/2017/3/layout/DropPinTimeline"/>
    <dgm:cxn modelId="{A953F6F2-10B1-46A0-9E35-28BEE3FD6071}" type="presOf" srcId="{3CF91A6C-9FA9-4384-B2A8-1070FD00EE56}" destId="{05062E31-335E-4566-9224-0E393672CE2A}" srcOrd="0" destOrd="0" presId="urn:microsoft.com/office/officeart/2017/3/layout/DropPinTimeline"/>
    <dgm:cxn modelId="{19BBC4F6-60D0-4D7B-8A0C-100C13DD4594}" srcId="{9EC1E62C-43F0-477C-A240-FE8D0164698C}" destId="{39F2ECC8-D69C-4103-BE60-51798DC77563}" srcOrd="0" destOrd="0" parTransId="{83B5377C-7327-4F7A-8E6D-0B3900A5E361}" sibTransId="{DE26F5D4-77E4-4010-8F74-68ED083B19FC}"/>
    <dgm:cxn modelId="{8231A5F8-B11F-455F-A357-60AA9EB389B6}" srcId="{C4849C05-3AE6-4CE4-91BF-77EB2B055A91}" destId="{603EEF47-FFFC-4BA1-8A36-D051BC96D2DB}" srcOrd="0" destOrd="0" parTransId="{4B00BA6F-9C83-407B-8A43-24D0C08F8359}" sibTransId="{5B5EE3D5-C685-41F8-A01F-5BB6CE66CA20}"/>
    <dgm:cxn modelId="{E6789A44-B395-49E7-80DC-A4E0401803EF}" type="presParOf" srcId="{8670A23B-EC72-4167-84FE-44A1AC958044}" destId="{E3477F90-77EE-434B-A078-5B4A7101288D}" srcOrd="0" destOrd="0" presId="urn:microsoft.com/office/officeart/2017/3/layout/DropPinTimeline"/>
    <dgm:cxn modelId="{13C46ADB-FC5E-490D-9849-BB10822F35B9}" type="presParOf" srcId="{8670A23B-EC72-4167-84FE-44A1AC958044}" destId="{6EE5FEB5-2EBE-4424-B78E-06FA7E6EF2BA}" srcOrd="1" destOrd="0" presId="urn:microsoft.com/office/officeart/2017/3/layout/DropPinTimeline"/>
    <dgm:cxn modelId="{3FFF259B-B644-4C5B-A938-81DCA0C59F33}" type="presParOf" srcId="{6EE5FEB5-2EBE-4424-B78E-06FA7E6EF2BA}" destId="{2621B5F0-61AE-465E-A7C6-34A7883CE4A1}" srcOrd="0" destOrd="0" presId="urn:microsoft.com/office/officeart/2017/3/layout/DropPinTimeline"/>
    <dgm:cxn modelId="{A8A23036-34C0-4DF8-B252-A80BFB76140F}" type="presParOf" srcId="{2621B5F0-61AE-465E-A7C6-34A7883CE4A1}" destId="{97BEF4A7-AED0-48AF-8D64-3830F48FDCE3}" srcOrd="0" destOrd="0" presId="urn:microsoft.com/office/officeart/2017/3/layout/DropPinTimeline"/>
    <dgm:cxn modelId="{4BA3B6DE-7EE3-4F66-814A-33314C011F97}" type="presParOf" srcId="{2621B5F0-61AE-465E-A7C6-34A7883CE4A1}" destId="{8EC914D0-DAFF-4F11-9E4B-4AB0C11EA0CD}" srcOrd="1" destOrd="0" presId="urn:microsoft.com/office/officeart/2017/3/layout/DropPinTimeline"/>
    <dgm:cxn modelId="{987C55EA-7D45-4A5C-9122-E87EBB3238FA}" type="presParOf" srcId="{8EC914D0-DAFF-4F11-9E4B-4AB0C11EA0CD}" destId="{15B41FFF-4162-4D7B-B06D-0EBD3383BF7E}" srcOrd="0" destOrd="0" presId="urn:microsoft.com/office/officeart/2017/3/layout/DropPinTimeline"/>
    <dgm:cxn modelId="{76630FA3-8C98-480E-9573-6B4F79F9E3B9}" type="presParOf" srcId="{8EC914D0-DAFF-4F11-9E4B-4AB0C11EA0CD}" destId="{99ECB7F3-6314-4F91-B520-0D8204C140CF}" srcOrd="1" destOrd="0" presId="urn:microsoft.com/office/officeart/2017/3/layout/DropPinTimeline"/>
    <dgm:cxn modelId="{ECAACE35-A08F-4F97-8E5C-48C146350AC8}" type="presParOf" srcId="{2621B5F0-61AE-465E-A7C6-34A7883CE4A1}" destId="{D1FFA3A5-1B4A-4984-A769-60056BD0D775}" srcOrd="2" destOrd="0" presId="urn:microsoft.com/office/officeart/2017/3/layout/DropPinTimeline"/>
    <dgm:cxn modelId="{B6953B3A-7D74-4659-83AA-37971EBC479C}" type="presParOf" srcId="{2621B5F0-61AE-465E-A7C6-34A7883CE4A1}" destId="{E1133EAE-9E03-4517-B064-8D726ACE3493}" srcOrd="3" destOrd="0" presId="urn:microsoft.com/office/officeart/2017/3/layout/DropPinTimeline"/>
    <dgm:cxn modelId="{D9A77C03-1C3B-4D2C-9432-8CB48507EED5}" type="presParOf" srcId="{2621B5F0-61AE-465E-A7C6-34A7883CE4A1}" destId="{BB365F5E-87E9-4782-A039-650C7528DC53}" srcOrd="4" destOrd="0" presId="urn:microsoft.com/office/officeart/2017/3/layout/DropPinTimeline"/>
    <dgm:cxn modelId="{623180CF-8E79-4D4D-842D-2445BB97942E}" type="presParOf" srcId="{2621B5F0-61AE-465E-A7C6-34A7883CE4A1}" destId="{B6B2AFA6-4B60-4089-AB1B-4271D88FEC2C}" srcOrd="5" destOrd="0" presId="urn:microsoft.com/office/officeart/2017/3/layout/DropPinTimeline"/>
    <dgm:cxn modelId="{AB65388E-510A-4501-BC1D-E3D4F60FC242}" type="presParOf" srcId="{6EE5FEB5-2EBE-4424-B78E-06FA7E6EF2BA}" destId="{1DCDC225-2E60-4918-8471-FCCC5D1A8504}" srcOrd="1" destOrd="0" presId="urn:microsoft.com/office/officeart/2017/3/layout/DropPinTimeline"/>
    <dgm:cxn modelId="{7934B187-A14D-4238-BE8B-C1BEBEA28C8D}" type="presParOf" srcId="{6EE5FEB5-2EBE-4424-B78E-06FA7E6EF2BA}" destId="{F24ED370-CD74-4A52-A541-F8E082D5551E}" srcOrd="2" destOrd="0" presId="urn:microsoft.com/office/officeart/2017/3/layout/DropPinTimeline"/>
    <dgm:cxn modelId="{9F7C3370-9E82-423B-A6B9-C85239317012}" type="presParOf" srcId="{F24ED370-CD74-4A52-A541-F8E082D5551E}" destId="{14C66CF8-7A30-40C6-BB23-F3299495C3E8}" srcOrd="0" destOrd="0" presId="urn:microsoft.com/office/officeart/2017/3/layout/DropPinTimeline"/>
    <dgm:cxn modelId="{AD171D54-1862-4627-8323-E96CF300D8BD}" type="presParOf" srcId="{F24ED370-CD74-4A52-A541-F8E082D5551E}" destId="{D164B535-3553-49A3-8705-A30D7329308C}" srcOrd="1" destOrd="0" presId="urn:microsoft.com/office/officeart/2017/3/layout/DropPinTimeline"/>
    <dgm:cxn modelId="{5C0166FB-986C-476B-B941-0AFB455BA761}" type="presParOf" srcId="{D164B535-3553-49A3-8705-A30D7329308C}" destId="{B4353BC5-E3EC-4B4A-99AD-835A089983F8}" srcOrd="0" destOrd="0" presId="urn:microsoft.com/office/officeart/2017/3/layout/DropPinTimeline"/>
    <dgm:cxn modelId="{FC75651C-E9A9-4CAA-9AD9-9F659C5BE8C3}" type="presParOf" srcId="{D164B535-3553-49A3-8705-A30D7329308C}" destId="{CB4E3AD9-0AD2-4B91-A418-93D62C2F6CE8}" srcOrd="1" destOrd="0" presId="urn:microsoft.com/office/officeart/2017/3/layout/DropPinTimeline"/>
    <dgm:cxn modelId="{528A8EA9-F887-4D07-9604-C680D571782B}" type="presParOf" srcId="{F24ED370-CD74-4A52-A541-F8E082D5551E}" destId="{41DDE119-B631-494B-A9E7-1DDD990DA0E0}" srcOrd="2" destOrd="0" presId="urn:microsoft.com/office/officeart/2017/3/layout/DropPinTimeline"/>
    <dgm:cxn modelId="{1830DB5C-8E6C-47AE-B109-2EE0FC89BA55}" type="presParOf" srcId="{F24ED370-CD74-4A52-A541-F8E082D5551E}" destId="{676FAD0D-B26C-40A8-94AF-109B2EA6F99D}" srcOrd="3" destOrd="0" presId="urn:microsoft.com/office/officeart/2017/3/layout/DropPinTimeline"/>
    <dgm:cxn modelId="{640FC001-2BAE-43AE-863E-831784C8AF10}" type="presParOf" srcId="{F24ED370-CD74-4A52-A541-F8E082D5551E}" destId="{5FC6DC18-AEC4-4DBD-87DD-A35C54814CF3}" srcOrd="4" destOrd="0" presId="urn:microsoft.com/office/officeart/2017/3/layout/DropPinTimeline"/>
    <dgm:cxn modelId="{0540CD8F-F6D0-43A0-BA33-C54DBEAB5C62}" type="presParOf" srcId="{F24ED370-CD74-4A52-A541-F8E082D5551E}" destId="{12CCE579-D860-46C0-9C82-25F4B78FBA27}" srcOrd="5" destOrd="0" presId="urn:microsoft.com/office/officeart/2017/3/layout/DropPinTimeline"/>
    <dgm:cxn modelId="{88ED52C4-900C-466E-A5A9-72B765FF8850}" type="presParOf" srcId="{6EE5FEB5-2EBE-4424-B78E-06FA7E6EF2BA}" destId="{9F484CE5-DC57-48D1-A328-317043C32385}" srcOrd="3" destOrd="0" presId="urn:microsoft.com/office/officeart/2017/3/layout/DropPinTimeline"/>
    <dgm:cxn modelId="{3704E793-200C-413C-84AB-84E949E468C8}" type="presParOf" srcId="{6EE5FEB5-2EBE-4424-B78E-06FA7E6EF2BA}" destId="{F379D7F7-60CB-4EF1-94FF-C58BD907DF9D}" srcOrd="4" destOrd="0" presId="urn:microsoft.com/office/officeart/2017/3/layout/DropPinTimeline"/>
    <dgm:cxn modelId="{A642B798-67E2-4DE4-BCE4-F341A982026E}" type="presParOf" srcId="{F379D7F7-60CB-4EF1-94FF-C58BD907DF9D}" destId="{B8AB7924-BD81-4A95-A17C-0D110C2FE1DD}" srcOrd="0" destOrd="0" presId="urn:microsoft.com/office/officeart/2017/3/layout/DropPinTimeline"/>
    <dgm:cxn modelId="{E49DA702-3665-47D1-9EAA-672D907CB666}" type="presParOf" srcId="{F379D7F7-60CB-4EF1-94FF-C58BD907DF9D}" destId="{A2757C24-9829-4084-9703-82293E0AA08B}" srcOrd="1" destOrd="0" presId="urn:microsoft.com/office/officeart/2017/3/layout/DropPinTimeline"/>
    <dgm:cxn modelId="{232F20EC-14F3-4571-A8ED-70CBDAB0AEC6}" type="presParOf" srcId="{A2757C24-9829-4084-9703-82293E0AA08B}" destId="{F579B404-E831-486A-94DA-21BA98118BEB}" srcOrd="0" destOrd="0" presId="urn:microsoft.com/office/officeart/2017/3/layout/DropPinTimeline"/>
    <dgm:cxn modelId="{D9C86D75-9C71-4732-BDA3-9CF7EA8D0401}" type="presParOf" srcId="{A2757C24-9829-4084-9703-82293E0AA08B}" destId="{539E31C8-7DFB-49C7-9072-DFBAD990E427}" srcOrd="1" destOrd="0" presId="urn:microsoft.com/office/officeart/2017/3/layout/DropPinTimeline"/>
    <dgm:cxn modelId="{9E078387-AC2C-4E0F-928E-F439E4C23BE3}" type="presParOf" srcId="{F379D7F7-60CB-4EF1-94FF-C58BD907DF9D}" destId="{52E7F76B-6364-4BC7-B728-D8D40EDA9DBE}" srcOrd="2" destOrd="0" presId="urn:microsoft.com/office/officeart/2017/3/layout/DropPinTimeline"/>
    <dgm:cxn modelId="{044AEF86-CF31-458E-9EA6-9434CB7523AF}" type="presParOf" srcId="{F379D7F7-60CB-4EF1-94FF-C58BD907DF9D}" destId="{AC43EA29-2912-42D6-A96C-4B3F4FA9C317}" srcOrd="3" destOrd="0" presId="urn:microsoft.com/office/officeart/2017/3/layout/DropPinTimeline"/>
    <dgm:cxn modelId="{14A7D78B-87CA-446A-9E2C-EEA3984909D6}" type="presParOf" srcId="{F379D7F7-60CB-4EF1-94FF-C58BD907DF9D}" destId="{F69F08CD-82D7-4078-BC97-1646ED030F90}" srcOrd="4" destOrd="0" presId="urn:microsoft.com/office/officeart/2017/3/layout/DropPinTimeline"/>
    <dgm:cxn modelId="{209C2E1A-D44D-4272-AE4E-6E7DA19B1F6D}" type="presParOf" srcId="{F379D7F7-60CB-4EF1-94FF-C58BD907DF9D}" destId="{58D633BB-57B7-4269-B49C-552DD3B5A6FF}" srcOrd="5" destOrd="0" presId="urn:microsoft.com/office/officeart/2017/3/layout/DropPinTimeline"/>
    <dgm:cxn modelId="{A24B5281-8771-4779-B527-30B51C9EE1E5}" type="presParOf" srcId="{6EE5FEB5-2EBE-4424-B78E-06FA7E6EF2BA}" destId="{F77E8CA3-F965-4FE1-BFB1-1F114F66621B}" srcOrd="5" destOrd="0" presId="urn:microsoft.com/office/officeart/2017/3/layout/DropPinTimeline"/>
    <dgm:cxn modelId="{ADDE0D66-BE1B-4CEB-B39C-A353057A0017}" type="presParOf" srcId="{6EE5FEB5-2EBE-4424-B78E-06FA7E6EF2BA}" destId="{7B8E30BB-6BE0-4558-8ABE-91E3C91DF81F}" srcOrd="6" destOrd="0" presId="urn:microsoft.com/office/officeart/2017/3/layout/DropPinTimeline"/>
    <dgm:cxn modelId="{211FF202-4C66-40BD-8AD4-4F5F68E7122E}" type="presParOf" srcId="{7B8E30BB-6BE0-4558-8ABE-91E3C91DF81F}" destId="{90B2CB9B-8995-4DBC-9033-6D6F5D8FF665}" srcOrd="0" destOrd="0" presId="urn:microsoft.com/office/officeart/2017/3/layout/DropPinTimeline"/>
    <dgm:cxn modelId="{6A20A44A-BB72-4F67-8334-91AC3C5C2657}" type="presParOf" srcId="{7B8E30BB-6BE0-4558-8ABE-91E3C91DF81F}" destId="{5133E1F9-3B91-462F-BD58-9BF6E5EAA1FF}" srcOrd="1" destOrd="0" presId="urn:microsoft.com/office/officeart/2017/3/layout/DropPinTimeline"/>
    <dgm:cxn modelId="{946F5110-79F7-4AB2-BF8D-4353D22CF86F}" type="presParOf" srcId="{5133E1F9-3B91-462F-BD58-9BF6E5EAA1FF}" destId="{4F526EA8-47A4-4325-8580-E77826511B73}" srcOrd="0" destOrd="0" presId="urn:microsoft.com/office/officeart/2017/3/layout/DropPinTimeline"/>
    <dgm:cxn modelId="{469A3909-1D5F-49E5-AB3A-B950B986439D}" type="presParOf" srcId="{5133E1F9-3B91-462F-BD58-9BF6E5EAA1FF}" destId="{34535F15-6986-4470-8167-5CB404987481}" srcOrd="1" destOrd="0" presId="urn:microsoft.com/office/officeart/2017/3/layout/DropPinTimeline"/>
    <dgm:cxn modelId="{5B7A08B7-98B6-4436-A9F8-F2BF11F96C1A}" type="presParOf" srcId="{7B8E30BB-6BE0-4558-8ABE-91E3C91DF81F}" destId="{C4830086-5AC7-4A98-BB7B-7BA777E1937F}" srcOrd="2" destOrd="0" presId="urn:microsoft.com/office/officeart/2017/3/layout/DropPinTimeline"/>
    <dgm:cxn modelId="{1555A4EE-0B43-4067-830C-4FF7376BDCAD}" type="presParOf" srcId="{7B8E30BB-6BE0-4558-8ABE-91E3C91DF81F}" destId="{820819D4-0523-4E63-9C41-FB2DC80D8C85}" srcOrd="3" destOrd="0" presId="urn:microsoft.com/office/officeart/2017/3/layout/DropPinTimeline"/>
    <dgm:cxn modelId="{879163B5-AD98-486B-9B5D-6CB8ABD5F1B6}" type="presParOf" srcId="{7B8E30BB-6BE0-4558-8ABE-91E3C91DF81F}" destId="{B562C983-73A1-485E-AE1E-5411C9E294AC}" srcOrd="4" destOrd="0" presId="urn:microsoft.com/office/officeart/2017/3/layout/DropPinTimeline"/>
    <dgm:cxn modelId="{A4B468D8-19E8-420C-BF13-D27D249AABB7}" type="presParOf" srcId="{7B8E30BB-6BE0-4558-8ABE-91E3C91DF81F}" destId="{0BF452BE-B59A-49D3-93A8-D5157175A29F}" srcOrd="5" destOrd="0" presId="urn:microsoft.com/office/officeart/2017/3/layout/DropPinTimeline"/>
    <dgm:cxn modelId="{AE92C5AA-2C5B-41F4-8200-60325DCBAC75}" type="presParOf" srcId="{6EE5FEB5-2EBE-4424-B78E-06FA7E6EF2BA}" destId="{66905A35-71F6-43CF-A70E-B3AA7BCB5BD3}" srcOrd="7" destOrd="0" presId="urn:microsoft.com/office/officeart/2017/3/layout/DropPinTimeline"/>
    <dgm:cxn modelId="{5EAF8761-E57A-4C88-B817-ED80B533FA48}" type="presParOf" srcId="{6EE5FEB5-2EBE-4424-B78E-06FA7E6EF2BA}" destId="{4C2D4D6A-1627-4C2C-B2E0-A195AAFB6377}" srcOrd="8" destOrd="0" presId="urn:microsoft.com/office/officeart/2017/3/layout/DropPinTimeline"/>
    <dgm:cxn modelId="{56E03822-8693-45FB-AF32-3224CFAFBCD1}" type="presParOf" srcId="{4C2D4D6A-1627-4C2C-B2E0-A195AAFB6377}" destId="{50945D80-181D-46DE-940D-E50FCD8733A6}" srcOrd="0" destOrd="0" presId="urn:microsoft.com/office/officeart/2017/3/layout/DropPinTimeline"/>
    <dgm:cxn modelId="{643E9E6E-8ED2-40D5-8E17-EAF6BF0D4436}" type="presParOf" srcId="{4C2D4D6A-1627-4C2C-B2E0-A195AAFB6377}" destId="{2ACAA452-D529-4F79-9632-D4B2A3A19AF3}" srcOrd="1" destOrd="0" presId="urn:microsoft.com/office/officeart/2017/3/layout/DropPinTimeline"/>
    <dgm:cxn modelId="{CD511CB9-16A0-4F95-B758-8EA19F05674C}" type="presParOf" srcId="{2ACAA452-D529-4F79-9632-D4B2A3A19AF3}" destId="{349F33C2-4E20-4BA8-AF37-2500D29D9A38}" srcOrd="0" destOrd="0" presId="urn:microsoft.com/office/officeart/2017/3/layout/DropPinTimeline"/>
    <dgm:cxn modelId="{47BB8AA0-E9AF-4FAF-8AF0-72C6002C1E3B}" type="presParOf" srcId="{2ACAA452-D529-4F79-9632-D4B2A3A19AF3}" destId="{92888D6C-A2FB-4488-BD50-E93038B1F054}" srcOrd="1" destOrd="0" presId="urn:microsoft.com/office/officeart/2017/3/layout/DropPinTimeline"/>
    <dgm:cxn modelId="{07226FBF-8460-4FB5-8F66-D98A72206E41}" type="presParOf" srcId="{4C2D4D6A-1627-4C2C-B2E0-A195AAFB6377}" destId="{70E1D8E0-D3F9-40DE-925B-B36CAF3185B0}" srcOrd="2" destOrd="0" presId="urn:microsoft.com/office/officeart/2017/3/layout/DropPinTimeline"/>
    <dgm:cxn modelId="{958CC27E-6888-4463-914D-AEFCCDF6F909}" type="presParOf" srcId="{4C2D4D6A-1627-4C2C-B2E0-A195AAFB6377}" destId="{894CD260-C471-4B2F-8193-29FC311C9511}" srcOrd="3" destOrd="0" presId="urn:microsoft.com/office/officeart/2017/3/layout/DropPinTimeline"/>
    <dgm:cxn modelId="{C5C21772-96AA-4C7B-A723-5E17DC704691}" type="presParOf" srcId="{4C2D4D6A-1627-4C2C-B2E0-A195AAFB6377}" destId="{BDB4C112-6ADC-4E21-A027-A47BFD626C94}" srcOrd="4" destOrd="0" presId="urn:microsoft.com/office/officeart/2017/3/layout/DropPinTimeline"/>
    <dgm:cxn modelId="{1BA13E02-00DD-4713-B4D1-7BB85B2C7000}" type="presParOf" srcId="{4C2D4D6A-1627-4C2C-B2E0-A195AAFB6377}" destId="{738CB104-7E67-4469-B0B2-FE2CB1800BEA}" srcOrd="5" destOrd="0" presId="urn:microsoft.com/office/officeart/2017/3/layout/DropPinTimeline"/>
    <dgm:cxn modelId="{0CF46CAC-0A3F-4757-8AA5-C5A6F9249779}" type="presParOf" srcId="{6EE5FEB5-2EBE-4424-B78E-06FA7E6EF2BA}" destId="{97D608EC-6A9B-4C35-B467-60579249AA3A}" srcOrd="9" destOrd="0" presId="urn:microsoft.com/office/officeart/2017/3/layout/DropPinTimeline"/>
    <dgm:cxn modelId="{0A1C4E66-269C-4A2A-9F60-B50B49DC4245}" type="presParOf" srcId="{6EE5FEB5-2EBE-4424-B78E-06FA7E6EF2BA}" destId="{2010D832-4473-4B72-95AE-48C17228966F}" srcOrd="10" destOrd="0" presId="urn:microsoft.com/office/officeart/2017/3/layout/DropPinTimeline"/>
    <dgm:cxn modelId="{27A6A9EE-E186-46B8-AC4F-57CE411C66AB}" type="presParOf" srcId="{2010D832-4473-4B72-95AE-48C17228966F}" destId="{F4742CD2-4609-4D3E-A0B5-15BFE829F516}" srcOrd="0" destOrd="0" presId="urn:microsoft.com/office/officeart/2017/3/layout/DropPinTimeline"/>
    <dgm:cxn modelId="{870EA607-6667-484C-B6F8-CFE80CCA39CA}" type="presParOf" srcId="{2010D832-4473-4B72-95AE-48C17228966F}" destId="{8E2DEA65-4947-46A1-9A31-1A63429E43A2}" srcOrd="1" destOrd="0" presId="urn:microsoft.com/office/officeart/2017/3/layout/DropPinTimeline"/>
    <dgm:cxn modelId="{C0A880FE-4434-4A15-82D0-038FF47F0492}" type="presParOf" srcId="{8E2DEA65-4947-46A1-9A31-1A63429E43A2}" destId="{6A13F47C-7F35-4740-92B5-08AFB4D98ECE}" srcOrd="0" destOrd="0" presId="urn:microsoft.com/office/officeart/2017/3/layout/DropPinTimeline"/>
    <dgm:cxn modelId="{4E89CB43-2AD9-428D-BA9B-90B2FDF8F120}" type="presParOf" srcId="{8E2DEA65-4947-46A1-9A31-1A63429E43A2}" destId="{9435192A-E704-4D30-85D3-82DA4B4B7630}" srcOrd="1" destOrd="0" presId="urn:microsoft.com/office/officeart/2017/3/layout/DropPinTimeline"/>
    <dgm:cxn modelId="{3EAAFA55-6D87-43C8-B026-D72B50F39A8C}" type="presParOf" srcId="{2010D832-4473-4B72-95AE-48C17228966F}" destId="{4888ED09-56B5-4D10-B2AB-D7DE113223F6}" srcOrd="2" destOrd="0" presId="urn:microsoft.com/office/officeart/2017/3/layout/DropPinTimeline"/>
    <dgm:cxn modelId="{62EBD77B-2FC0-48C4-8352-5589E80CBA49}" type="presParOf" srcId="{2010D832-4473-4B72-95AE-48C17228966F}" destId="{B5930DF6-7CE1-463A-920D-457213C779F4}" srcOrd="3" destOrd="0" presId="urn:microsoft.com/office/officeart/2017/3/layout/DropPinTimeline"/>
    <dgm:cxn modelId="{AE561C96-18C1-4C4B-A256-BD89F24704E6}" type="presParOf" srcId="{2010D832-4473-4B72-95AE-48C17228966F}" destId="{F4E63615-CD96-48FC-9CF1-50913F31476C}" srcOrd="4" destOrd="0" presId="urn:microsoft.com/office/officeart/2017/3/layout/DropPinTimeline"/>
    <dgm:cxn modelId="{D85F0FEA-F65B-430D-A1E6-FE25FF66732D}" type="presParOf" srcId="{2010D832-4473-4B72-95AE-48C17228966F}" destId="{9470ED7C-01B7-463F-90AC-1761DEDCCDAC}" srcOrd="5" destOrd="0" presId="urn:microsoft.com/office/officeart/2017/3/layout/DropPinTimeline"/>
    <dgm:cxn modelId="{4A32ABB7-26A4-4D0C-88BB-70FD1C3ACA76}" type="presParOf" srcId="{6EE5FEB5-2EBE-4424-B78E-06FA7E6EF2BA}" destId="{A53144DD-F078-40EE-8B62-E66227728630}" srcOrd="11" destOrd="0" presId="urn:microsoft.com/office/officeart/2017/3/layout/DropPinTimeline"/>
    <dgm:cxn modelId="{8C83B8EC-404C-4BC9-B0F5-60889BC2C30E}" type="presParOf" srcId="{6EE5FEB5-2EBE-4424-B78E-06FA7E6EF2BA}" destId="{9C64D310-820C-4690-A8BC-3F1E68F20132}" srcOrd="12" destOrd="0" presId="urn:microsoft.com/office/officeart/2017/3/layout/DropPinTimeline"/>
    <dgm:cxn modelId="{F34073E0-A585-43A1-B7B3-DF377CF6DB2E}" type="presParOf" srcId="{9C64D310-820C-4690-A8BC-3F1E68F20132}" destId="{BEFE8E88-0E36-4FCE-B55B-B4E501025460}" srcOrd="0" destOrd="0" presId="urn:microsoft.com/office/officeart/2017/3/layout/DropPinTimeline"/>
    <dgm:cxn modelId="{A27CF18A-1AF0-41A9-B1E1-D2180029AE7F}" type="presParOf" srcId="{9C64D310-820C-4690-A8BC-3F1E68F20132}" destId="{C07E5034-BD38-481D-978D-06FC97E4D49F}" srcOrd="1" destOrd="0" presId="urn:microsoft.com/office/officeart/2017/3/layout/DropPinTimeline"/>
    <dgm:cxn modelId="{EC443CEE-FC14-4BC4-8495-B6C0EAACB0FA}" type="presParOf" srcId="{C07E5034-BD38-481D-978D-06FC97E4D49F}" destId="{6F9CC8CC-6AB6-4D5B-A67B-F08A7498815E}" srcOrd="0" destOrd="0" presId="urn:microsoft.com/office/officeart/2017/3/layout/DropPinTimeline"/>
    <dgm:cxn modelId="{400BF4CE-435E-4A60-B7C3-EC16D25ECC34}" type="presParOf" srcId="{C07E5034-BD38-481D-978D-06FC97E4D49F}" destId="{0DA73E40-4782-4D5C-A509-A519C6806696}" srcOrd="1" destOrd="0" presId="urn:microsoft.com/office/officeart/2017/3/layout/DropPinTimeline"/>
    <dgm:cxn modelId="{3E0411AA-79DF-49C4-AD4C-328576AD5CDE}" type="presParOf" srcId="{9C64D310-820C-4690-A8BC-3F1E68F20132}" destId="{D9824A01-56F1-443A-90A0-5ED85F1AC913}" srcOrd="2" destOrd="0" presId="urn:microsoft.com/office/officeart/2017/3/layout/DropPinTimeline"/>
    <dgm:cxn modelId="{6698987C-3316-4EE2-967A-118283DB29CB}" type="presParOf" srcId="{9C64D310-820C-4690-A8BC-3F1E68F20132}" destId="{364CBE19-4426-418D-ACC6-1BA0FB77693A}" srcOrd="3" destOrd="0" presId="urn:microsoft.com/office/officeart/2017/3/layout/DropPinTimeline"/>
    <dgm:cxn modelId="{EC9074CE-4EFD-4582-A0ED-B9BA7CA7B338}" type="presParOf" srcId="{9C64D310-820C-4690-A8BC-3F1E68F20132}" destId="{F77D2F09-A0A6-47E0-A871-7B9B0E365C03}" srcOrd="4" destOrd="0" presId="urn:microsoft.com/office/officeart/2017/3/layout/DropPinTimeline"/>
    <dgm:cxn modelId="{868CA99E-469D-40EF-B5DA-8B7FEE9A2B4F}" type="presParOf" srcId="{9C64D310-820C-4690-A8BC-3F1E68F20132}" destId="{2E3A7FFE-6E85-4E00-B0DA-0AA4FCEFB4D3}" srcOrd="5" destOrd="0" presId="urn:microsoft.com/office/officeart/2017/3/layout/DropPinTimeline"/>
    <dgm:cxn modelId="{DB27B589-74EF-4903-AC3E-C818AC4AA1A1}" type="presParOf" srcId="{6EE5FEB5-2EBE-4424-B78E-06FA7E6EF2BA}" destId="{8F315FAF-7E83-48DE-939C-69D3E7AD18D5}" srcOrd="13" destOrd="0" presId="urn:microsoft.com/office/officeart/2017/3/layout/DropPinTimeline"/>
    <dgm:cxn modelId="{C14BB53A-BBDC-4A64-90E5-B5078AE9CC74}" type="presParOf" srcId="{6EE5FEB5-2EBE-4424-B78E-06FA7E6EF2BA}" destId="{9DBF53AB-4A78-4AA1-811E-AEE902FABF6F}" srcOrd="14" destOrd="0" presId="urn:microsoft.com/office/officeart/2017/3/layout/DropPinTimeline"/>
    <dgm:cxn modelId="{3E0C57F4-4461-4800-89E6-5FE56B4304AC}" type="presParOf" srcId="{9DBF53AB-4A78-4AA1-811E-AEE902FABF6F}" destId="{1DE72EFA-3378-4CAD-9DCC-5DC84A31635C}" srcOrd="0" destOrd="0" presId="urn:microsoft.com/office/officeart/2017/3/layout/DropPinTimeline"/>
    <dgm:cxn modelId="{878844B3-5D47-4FE1-BC90-9DB02F6543C3}" type="presParOf" srcId="{9DBF53AB-4A78-4AA1-811E-AEE902FABF6F}" destId="{EFBCCEBF-AAFE-410A-A8BA-9D08ED175357}" srcOrd="1" destOrd="0" presId="urn:microsoft.com/office/officeart/2017/3/layout/DropPinTimeline"/>
    <dgm:cxn modelId="{90501F7E-6772-46D7-A9B5-585441C18BD8}" type="presParOf" srcId="{EFBCCEBF-AAFE-410A-A8BA-9D08ED175357}" destId="{C79724B2-3476-44AF-8D74-B5D98B912432}" srcOrd="0" destOrd="0" presId="urn:microsoft.com/office/officeart/2017/3/layout/DropPinTimeline"/>
    <dgm:cxn modelId="{BDFD9153-AFD5-4232-A870-379621F288D0}" type="presParOf" srcId="{EFBCCEBF-AAFE-410A-A8BA-9D08ED175357}" destId="{2125ADE8-4980-4438-8C73-C81983728336}" srcOrd="1" destOrd="0" presId="urn:microsoft.com/office/officeart/2017/3/layout/DropPinTimeline"/>
    <dgm:cxn modelId="{B8C9B573-A958-4270-84F1-08361FC42461}" type="presParOf" srcId="{9DBF53AB-4A78-4AA1-811E-AEE902FABF6F}" destId="{2A867346-6FFD-4866-B5CC-7B227F54E068}" srcOrd="2" destOrd="0" presId="urn:microsoft.com/office/officeart/2017/3/layout/DropPinTimeline"/>
    <dgm:cxn modelId="{E6F7A2A1-FDD8-458C-BC62-9C3669E69AA5}" type="presParOf" srcId="{9DBF53AB-4A78-4AA1-811E-AEE902FABF6F}" destId="{05062E31-335E-4566-9224-0E393672CE2A}" srcOrd="3" destOrd="0" presId="urn:microsoft.com/office/officeart/2017/3/layout/DropPinTimeline"/>
    <dgm:cxn modelId="{63703C46-82A2-4DBB-AA7A-53CC7CB5BC2B}" type="presParOf" srcId="{9DBF53AB-4A78-4AA1-811E-AEE902FABF6F}" destId="{8E394DEC-296E-4B93-8838-450FDFCDF86F}" srcOrd="4" destOrd="0" presId="urn:microsoft.com/office/officeart/2017/3/layout/DropPinTimeline"/>
    <dgm:cxn modelId="{69DA1C74-A62A-4A0B-8883-68704CB78B3E}" type="presParOf" srcId="{9DBF53AB-4A78-4AA1-811E-AEE902FABF6F}" destId="{5B153A4A-71B6-4657-BD3C-3EC0A978B5AC}"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72A4F-F1B3-49A9-B604-A41AB94348B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AB106AD-E7F2-40C5-AE66-85C7110A852A}">
      <dgm:prSet/>
      <dgm:spPr/>
      <dgm:t>
        <a:bodyPr/>
        <a:lstStyle/>
        <a:p>
          <a:r>
            <a:rPr lang="en-US"/>
            <a:t>Two training sessions per year:</a:t>
          </a:r>
        </a:p>
      </dgm:t>
    </dgm:pt>
    <dgm:pt modelId="{837D08C3-E40C-4B79-A772-51C0201BD05D}" type="parTrans" cxnId="{0F815B86-8D96-41CF-A3C3-1EC4E81FF009}">
      <dgm:prSet/>
      <dgm:spPr/>
      <dgm:t>
        <a:bodyPr/>
        <a:lstStyle/>
        <a:p>
          <a:endParaRPr lang="en-US"/>
        </a:p>
      </dgm:t>
    </dgm:pt>
    <dgm:pt modelId="{7A8891BC-2C3F-4665-8216-52E8EF3D3E9B}" type="sibTrans" cxnId="{0F815B86-8D96-41CF-A3C3-1EC4E81FF009}">
      <dgm:prSet/>
      <dgm:spPr/>
      <dgm:t>
        <a:bodyPr/>
        <a:lstStyle/>
        <a:p>
          <a:endParaRPr lang="en-US"/>
        </a:p>
      </dgm:t>
    </dgm:pt>
    <dgm:pt modelId="{DBD16590-2872-45EA-979E-5F5447190CF4}">
      <dgm:prSet/>
      <dgm:spPr/>
      <dgm:t>
        <a:bodyPr/>
        <a:lstStyle/>
        <a:p>
          <a:r>
            <a:rPr lang="en-US" dirty="0"/>
            <a:t>Round 1: June 1- Aug 31</a:t>
          </a:r>
        </a:p>
      </dgm:t>
    </dgm:pt>
    <dgm:pt modelId="{77DC1A0D-DA49-463E-A8CE-6A53C94555BF}" type="parTrans" cxnId="{717008F3-C646-4E45-8EE8-0DA5B2F107B6}">
      <dgm:prSet/>
      <dgm:spPr/>
      <dgm:t>
        <a:bodyPr/>
        <a:lstStyle/>
        <a:p>
          <a:endParaRPr lang="en-US"/>
        </a:p>
      </dgm:t>
    </dgm:pt>
    <dgm:pt modelId="{6F5401AE-68B7-42DE-9BAF-D578C2872AD5}" type="sibTrans" cxnId="{717008F3-C646-4E45-8EE8-0DA5B2F107B6}">
      <dgm:prSet/>
      <dgm:spPr/>
      <dgm:t>
        <a:bodyPr/>
        <a:lstStyle/>
        <a:p>
          <a:endParaRPr lang="en-US"/>
        </a:p>
      </dgm:t>
    </dgm:pt>
    <dgm:pt modelId="{D8E2DC10-E302-4FD2-A9F2-95E4B0353D2D}">
      <dgm:prSet/>
      <dgm:spPr/>
      <dgm:t>
        <a:bodyPr/>
        <a:lstStyle/>
        <a:p>
          <a:r>
            <a:rPr lang="en-US" dirty="0"/>
            <a:t>Round 2: Dec 1 – Feb 28</a:t>
          </a:r>
        </a:p>
      </dgm:t>
    </dgm:pt>
    <dgm:pt modelId="{C6AEA8DF-1EC3-489D-873A-BB9163A0EC8A}" type="parTrans" cxnId="{9FDCBB40-CC78-43D8-86BF-8A48BB542A5C}">
      <dgm:prSet/>
      <dgm:spPr/>
      <dgm:t>
        <a:bodyPr/>
        <a:lstStyle/>
        <a:p>
          <a:endParaRPr lang="en-US"/>
        </a:p>
      </dgm:t>
    </dgm:pt>
    <dgm:pt modelId="{84208039-CD03-4399-8DF3-1105F4B0F3E2}" type="sibTrans" cxnId="{9FDCBB40-CC78-43D8-86BF-8A48BB542A5C}">
      <dgm:prSet/>
      <dgm:spPr/>
      <dgm:t>
        <a:bodyPr/>
        <a:lstStyle/>
        <a:p>
          <a:endParaRPr lang="en-US"/>
        </a:p>
      </dgm:t>
    </dgm:pt>
    <dgm:pt modelId="{8490F72E-BCC9-48A1-8CA9-80B343BBB280}">
      <dgm:prSet/>
      <dgm:spPr/>
      <dgm:t>
        <a:bodyPr/>
        <a:lstStyle/>
        <a:p>
          <a:r>
            <a:rPr lang="en-US"/>
            <a:t>Minimum of 4 Club Officers trained each session for training credit</a:t>
          </a:r>
        </a:p>
      </dgm:t>
    </dgm:pt>
    <dgm:pt modelId="{BB4635E1-74FD-4028-BF50-F82A92ED4BF9}" type="parTrans" cxnId="{1972AE80-0D23-4FCF-A9A1-D8760642653E}">
      <dgm:prSet/>
      <dgm:spPr/>
      <dgm:t>
        <a:bodyPr/>
        <a:lstStyle/>
        <a:p>
          <a:endParaRPr lang="en-US"/>
        </a:p>
      </dgm:t>
    </dgm:pt>
    <dgm:pt modelId="{92505BD2-07C7-4174-AAD7-CDCC9113A5D2}" type="sibTrans" cxnId="{1972AE80-0D23-4FCF-A9A1-D8760642653E}">
      <dgm:prSet/>
      <dgm:spPr/>
      <dgm:t>
        <a:bodyPr/>
        <a:lstStyle/>
        <a:p>
          <a:endParaRPr lang="en-US"/>
        </a:p>
      </dgm:t>
    </dgm:pt>
    <dgm:pt modelId="{5B730BCE-1997-4B83-88A4-E3C77E3CCDC1}" type="pres">
      <dgm:prSet presAssocID="{CC772A4F-F1B3-49A9-B604-A41AB94348BF}" presName="root" presStyleCnt="0">
        <dgm:presLayoutVars>
          <dgm:dir/>
          <dgm:resizeHandles val="exact"/>
        </dgm:presLayoutVars>
      </dgm:prSet>
      <dgm:spPr/>
    </dgm:pt>
    <dgm:pt modelId="{09F89B23-4439-4ACE-B0AD-CA9E6D8DC673}" type="pres">
      <dgm:prSet presAssocID="{CAB106AD-E7F2-40C5-AE66-85C7110A852A}" presName="compNode" presStyleCnt="0"/>
      <dgm:spPr/>
    </dgm:pt>
    <dgm:pt modelId="{8893073E-013E-462B-B16B-CB08599BD885}" type="pres">
      <dgm:prSet presAssocID="{CAB106AD-E7F2-40C5-AE66-85C7110A852A}" presName="bgRect" presStyleLbl="bgShp" presStyleIdx="0" presStyleCnt="2"/>
      <dgm:spPr/>
    </dgm:pt>
    <dgm:pt modelId="{74607A89-9120-41FE-B2F1-27BE1C83D0BF}" type="pres">
      <dgm:prSet presAssocID="{CAB106AD-E7F2-40C5-AE66-85C7110A85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5490C7C-2E85-4245-AF7E-02BB6BDE5137}" type="pres">
      <dgm:prSet presAssocID="{CAB106AD-E7F2-40C5-AE66-85C7110A852A}" presName="spaceRect" presStyleCnt="0"/>
      <dgm:spPr/>
    </dgm:pt>
    <dgm:pt modelId="{AE019257-E2E8-4AF9-870C-A6C7DF25FFAA}" type="pres">
      <dgm:prSet presAssocID="{CAB106AD-E7F2-40C5-AE66-85C7110A852A}" presName="parTx" presStyleLbl="revTx" presStyleIdx="0" presStyleCnt="3">
        <dgm:presLayoutVars>
          <dgm:chMax val="0"/>
          <dgm:chPref val="0"/>
        </dgm:presLayoutVars>
      </dgm:prSet>
      <dgm:spPr/>
    </dgm:pt>
    <dgm:pt modelId="{CCEF1DE8-0441-4D26-9786-4C7F64C814AF}" type="pres">
      <dgm:prSet presAssocID="{CAB106AD-E7F2-40C5-AE66-85C7110A852A}" presName="desTx" presStyleLbl="revTx" presStyleIdx="1" presStyleCnt="3">
        <dgm:presLayoutVars/>
      </dgm:prSet>
      <dgm:spPr/>
    </dgm:pt>
    <dgm:pt modelId="{00B700A9-7B45-4085-BA8F-A77854BE7341}" type="pres">
      <dgm:prSet presAssocID="{7A8891BC-2C3F-4665-8216-52E8EF3D3E9B}" presName="sibTrans" presStyleCnt="0"/>
      <dgm:spPr/>
    </dgm:pt>
    <dgm:pt modelId="{B4A6DED7-7216-47F4-B232-66CD6BF6D88F}" type="pres">
      <dgm:prSet presAssocID="{8490F72E-BCC9-48A1-8CA9-80B343BBB280}" presName="compNode" presStyleCnt="0"/>
      <dgm:spPr/>
    </dgm:pt>
    <dgm:pt modelId="{01FB46ED-8A7E-4069-BF30-44B41D79BF9D}" type="pres">
      <dgm:prSet presAssocID="{8490F72E-BCC9-48A1-8CA9-80B343BBB280}" presName="bgRect" presStyleLbl="bgShp" presStyleIdx="1" presStyleCnt="2"/>
      <dgm:spPr/>
    </dgm:pt>
    <dgm:pt modelId="{8F63F8BB-1E9A-4AF8-96CA-4805D8E29B53}" type="pres">
      <dgm:prSet presAssocID="{8490F72E-BCC9-48A1-8CA9-80B343BBB2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olf"/>
        </a:ext>
      </dgm:extLst>
    </dgm:pt>
    <dgm:pt modelId="{DD794BE0-1788-4914-AC4C-D9EEE65CE467}" type="pres">
      <dgm:prSet presAssocID="{8490F72E-BCC9-48A1-8CA9-80B343BBB280}" presName="spaceRect" presStyleCnt="0"/>
      <dgm:spPr/>
    </dgm:pt>
    <dgm:pt modelId="{731391D3-4BEF-4612-8DCA-B8CEF01FECB8}" type="pres">
      <dgm:prSet presAssocID="{8490F72E-BCC9-48A1-8CA9-80B343BBB280}" presName="parTx" presStyleLbl="revTx" presStyleIdx="2" presStyleCnt="3">
        <dgm:presLayoutVars>
          <dgm:chMax val="0"/>
          <dgm:chPref val="0"/>
        </dgm:presLayoutVars>
      </dgm:prSet>
      <dgm:spPr/>
    </dgm:pt>
  </dgm:ptLst>
  <dgm:cxnLst>
    <dgm:cxn modelId="{9FDCBB40-CC78-43D8-86BF-8A48BB542A5C}" srcId="{CAB106AD-E7F2-40C5-AE66-85C7110A852A}" destId="{D8E2DC10-E302-4FD2-A9F2-95E4B0353D2D}" srcOrd="1" destOrd="0" parTransId="{C6AEA8DF-1EC3-489D-873A-BB9163A0EC8A}" sibTransId="{84208039-CD03-4399-8DF3-1105F4B0F3E2}"/>
    <dgm:cxn modelId="{1972AE80-0D23-4FCF-A9A1-D8760642653E}" srcId="{CC772A4F-F1B3-49A9-B604-A41AB94348BF}" destId="{8490F72E-BCC9-48A1-8CA9-80B343BBB280}" srcOrd="1" destOrd="0" parTransId="{BB4635E1-74FD-4028-BF50-F82A92ED4BF9}" sibTransId="{92505BD2-07C7-4174-AAD7-CDCC9113A5D2}"/>
    <dgm:cxn modelId="{0F815B86-8D96-41CF-A3C3-1EC4E81FF009}" srcId="{CC772A4F-F1B3-49A9-B604-A41AB94348BF}" destId="{CAB106AD-E7F2-40C5-AE66-85C7110A852A}" srcOrd="0" destOrd="0" parTransId="{837D08C3-E40C-4B79-A772-51C0201BD05D}" sibTransId="{7A8891BC-2C3F-4665-8216-52E8EF3D3E9B}"/>
    <dgm:cxn modelId="{E61F869C-64EE-468D-8D0C-C86733DA5935}" type="presOf" srcId="{CC772A4F-F1B3-49A9-B604-A41AB94348BF}" destId="{5B730BCE-1997-4B83-88A4-E3C77E3CCDC1}" srcOrd="0" destOrd="0" presId="urn:microsoft.com/office/officeart/2018/2/layout/IconVerticalSolidList"/>
    <dgm:cxn modelId="{420173B4-C5B8-460F-A695-48B603072284}" type="presOf" srcId="{D8E2DC10-E302-4FD2-A9F2-95E4B0353D2D}" destId="{CCEF1DE8-0441-4D26-9786-4C7F64C814AF}" srcOrd="0" destOrd="1" presId="urn:microsoft.com/office/officeart/2018/2/layout/IconVerticalSolidList"/>
    <dgm:cxn modelId="{04FE43C6-511D-4304-ABBB-D690546793FF}" type="presOf" srcId="{CAB106AD-E7F2-40C5-AE66-85C7110A852A}" destId="{AE019257-E2E8-4AF9-870C-A6C7DF25FFAA}" srcOrd="0" destOrd="0" presId="urn:microsoft.com/office/officeart/2018/2/layout/IconVerticalSolidList"/>
    <dgm:cxn modelId="{EAA743C8-E138-4E04-A9C8-0AEB0972AB1B}" type="presOf" srcId="{8490F72E-BCC9-48A1-8CA9-80B343BBB280}" destId="{731391D3-4BEF-4612-8DCA-B8CEF01FECB8}" srcOrd="0" destOrd="0" presId="urn:microsoft.com/office/officeart/2018/2/layout/IconVerticalSolidList"/>
    <dgm:cxn modelId="{15A80DDF-C0C6-4164-AAF7-CBC0CFB31A30}" type="presOf" srcId="{DBD16590-2872-45EA-979E-5F5447190CF4}" destId="{CCEF1DE8-0441-4D26-9786-4C7F64C814AF}" srcOrd="0" destOrd="0" presId="urn:microsoft.com/office/officeart/2018/2/layout/IconVerticalSolidList"/>
    <dgm:cxn modelId="{717008F3-C646-4E45-8EE8-0DA5B2F107B6}" srcId="{CAB106AD-E7F2-40C5-AE66-85C7110A852A}" destId="{DBD16590-2872-45EA-979E-5F5447190CF4}" srcOrd="0" destOrd="0" parTransId="{77DC1A0D-DA49-463E-A8CE-6A53C94555BF}" sibTransId="{6F5401AE-68B7-42DE-9BAF-D578C2872AD5}"/>
    <dgm:cxn modelId="{9B77E89F-B855-49D2-9A16-462038DFCF47}" type="presParOf" srcId="{5B730BCE-1997-4B83-88A4-E3C77E3CCDC1}" destId="{09F89B23-4439-4ACE-B0AD-CA9E6D8DC673}" srcOrd="0" destOrd="0" presId="urn:microsoft.com/office/officeart/2018/2/layout/IconVerticalSolidList"/>
    <dgm:cxn modelId="{19E8071B-C424-4C69-AD05-BDDAC826A368}" type="presParOf" srcId="{09F89B23-4439-4ACE-B0AD-CA9E6D8DC673}" destId="{8893073E-013E-462B-B16B-CB08599BD885}" srcOrd="0" destOrd="0" presId="urn:microsoft.com/office/officeart/2018/2/layout/IconVerticalSolidList"/>
    <dgm:cxn modelId="{3C11BC98-D837-44F8-9CC8-5A19E2A8E5F6}" type="presParOf" srcId="{09F89B23-4439-4ACE-B0AD-CA9E6D8DC673}" destId="{74607A89-9120-41FE-B2F1-27BE1C83D0BF}" srcOrd="1" destOrd="0" presId="urn:microsoft.com/office/officeart/2018/2/layout/IconVerticalSolidList"/>
    <dgm:cxn modelId="{3D3E53EF-FF48-4B75-98DE-34DFF57CA38B}" type="presParOf" srcId="{09F89B23-4439-4ACE-B0AD-CA9E6D8DC673}" destId="{75490C7C-2E85-4245-AF7E-02BB6BDE5137}" srcOrd="2" destOrd="0" presId="urn:microsoft.com/office/officeart/2018/2/layout/IconVerticalSolidList"/>
    <dgm:cxn modelId="{7839F0A4-4E9E-43B7-8AFD-C18E4505B327}" type="presParOf" srcId="{09F89B23-4439-4ACE-B0AD-CA9E6D8DC673}" destId="{AE019257-E2E8-4AF9-870C-A6C7DF25FFAA}" srcOrd="3" destOrd="0" presId="urn:microsoft.com/office/officeart/2018/2/layout/IconVerticalSolidList"/>
    <dgm:cxn modelId="{51ECD63B-8830-4423-9EA8-080578ED8E95}" type="presParOf" srcId="{09F89B23-4439-4ACE-B0AD-CA9E6D8DC673}" destId="{CCEF1DE8-0441-4D26-9786-4C7F64C814AF}" srcOrd="4" destOrd="0" presId="urn:microsoft.com/office/officeart/2018/2/layout/IconVerticalSolidList"/>
    <dgm:cxn modelId="{F7073FE1-4BA2-4A68-B29E-792B04069681}" type="presParOf" srcId="{5B730BCE-1997-4B83-88A4-E3C77E3CCDC1}" destId="{00B700A9-7B45-4085-BA8F-A77854BE7341}" srcOrd="1" destOrd="0" presId="urn:microsoft.com/office/officeart/2018/2/layout/IconVerticalSolidList"/>
    <dgm:cxn modelId="{73CF793B-C887-481D-AC92-5E9665C3EC96}" type="presParOf" srcId="{5B730BCE-1997-4B83-88A4-E3C77E3CCDC1}" destId="{B4A6DED7-7216-47F4-B232-66CD6BF6D88F}" srcOrd="2" destOrd="0" presId="urn:microsoft.com/office/officeart/2018/2/layout/IconVerticalSolidList"/>
    <dgm:cxn modelId="{4F5402C5-8377-422C-AEE6-8F78C3C3C119}" type="presParOf" srcId="{B4A6DED7-7216-47F4-B232-66CD6BF6D88F}" destId="{01FB46ED-8A7E-4069-BF30-44B41D79BF9D}" srcOrd="0" destOrd="0" presId="urn:microsoft.com/office/officeart/2018/2/layout/IconVerticalSolidList"/>
    <dgm:cxn modelId="{5A395159-3C02-4BCD-82FD-18D4DE21D7E4}" type="presParOf" srcId="{B4A6DED7-7216-47F4-B232-66CD6BF6D88F}" destId="{8F63F8BB-1E9A-4AF8-96CA-4805D8E29B53}" srcOrd="1" destOrd="0" presId="urn:microsoft.com/office/officeart/2018/2/layout/IconVerticalSolidList"/>
    <dgm:cxn modelId="{161A7977-C819-45E4-B3E4-D11B5272C0F3}" type="presParOf" srcId="{B4A6DED7-7216-47F4-B232-66CD6BF6D88F}" destId="{DD794BE0-1788-4914-AC4C-D9EEE65CE467}" srcOrd="2" destOrd="0" presId="urn:microsoft.com/office/officeart/2018/2/layout/IconVerticalSolidList"/>
    <dgm:cxn modelId="{CCAF16B0-5C8D-4BD8-9628-458B69EBBB27}" type="presParOf" srcId="{B4A6DED7-7216-47F4-B232-66CD6BF6D88F}" destId="{731391D3-4BEF-4612-8DCA-B8CEF01FEC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7D48DF-F271-4BE0-9070-5899B5FFCF1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095195B-5F6F-41F3-8483-7767B7E672FB}">
      <dgm:prSet/>
      <dgm:spPr/>
      <dgm:t>
        <a:bodyPr/>
        <a:lstStyle/>
        <a:p>
          <a:r>
            <a:rPr lang="en-US" dirty="0"/>
            <a:t>Creating a Quality Club – </a:t>
          </a:r>
          <a:r>
            <a:rPr lang="en-US" dirty="0">
              <a:highlight>
                <a:srgbClr val="FFFF00"/>
              </a:highlight>
            </a:rPr>
            <a:t>required session</a:t>
          </a:r>
        </a:p>
        <a:p>
          <a:r>
            <a:rPr lang="en-US" dirty="0"/>
            <a:t>~ 1 hour</a:t>
          </a:r>
        </a:p>
      </dgm:t>
    </dgm:pt>
    <dgm:pt modelId="{C2339F18-2443-4509-A94B-FAC7B4EEF754}" type="parTrans" cxnId="{75128A3C-4028-45BC-BE86-BDD4EF4B8288}">
      <dgm:prSet/>
      <dgm:spPr/>
      <dgm:t>
        <a:bodyPr/>
        <a:lstStyle/>
        <a:p>
          <a:endParaRPr lang="en-US"/>
        </a:p>
      </dgm:t>
    </dgm:pt>
    <dgm:pt modelId="{B835D617-E1B4-436B-8F79-91C7223F460B}" type="sibTrans" cxnId="{75128A3C-4028-45BC-BE86-BDD4EF4B8288}">
      <dgm:prSet/>
      <dgm:spPr/>
      <dgm:t>
        <a:bodyPr/>
        <a:lstStyle/>
        <a:p>
          <a:endParaRPr lang="en-US"/>
        </a:p>
      </dgm:t>
    </dgm:pt>
    <dgm:pt modelId="{58A0D775-46E3-469A-9113-4B69D6E394B2}">
      <dgm:prSet/>
      <dgm:spPr/>
      <dgm:t>
        <a:bodyPr/>
        <a:lstStyle/>
        <a:p>
          <a:r>
            <a:rPr lang="en-US" dirty="0"/>
            <a:t>This training teaches club officers about the importance of the member experience, the Toastmasters brand, Moments of Truth and the Distinguished Club Program.</a:t>
          </a:r>
        </a:p>
      </dgm:t>
    </dgm:pt>
    <dgm:pt modelId="{E2DE099D-6C3B-4BBB-9E8D-850C8CE4C591}" type="parTrans" cxnId="{A542D51A-68D6-4104-95CD-68C2E0462848}">
      <dgm:prSet/>
      <dgm:spPr/>
      <dgm:t>
        <a:bodyPr/>
        <a:lstStyle/>
        <a:p>
          <a:endParaRPr lang="en-US"/>
        </a:p>
      </dgm:t>
    </dgm:pt>
    <dgm:pt modelId="{AEC4E6F0-1EEE-4B39-B42F-B7328B5E1A95}" type="sibTrans" cxnId="{A542D51A-68D6-4104-95CD-68C2E0462848}">
      <dgm:prSet/>
      <dgm:spPr/>
      <dgm:t>
        <a:bodyPr/>
        <a:lstStyle/>
        <a:p>
          <a:endParaRPr lang="en-US"/>
        </a:p>
      </dgm:t>
    </dgm:pt>
    <dgm:pt modelId="{09A09DBF-F1D1-4427-9ADD-BBB9F2E0237A}">
      <dgm:prSet/>
      <dgm:spPr/>
      <dgm:t>
        <a:bodyPr/>
        <a:lstStyle/>
        <a:p>
          <a:r>
            <a:rPr lang="en-US" dirty="0"/>
            <a:t>Club Officer Breakouts – </a:t>
          </a:r>
          <a:r>
            <a:rPr lang="en-US" dirty="0">
              <a:highlight>
                <a:srgbClr val="FFFF00"/>
              </a:highlight>
            </a:rPr>
            <a:t>required session</a:t>
          </a:r>
        </a:p>
        <a:p>
          <a:r>
            <a:rPr lang="en-US" dirty="0"/>
            <a:t>~ 1 hour</a:t>
          </a:r>
        </a:p>
      </dgm:t>
    </dgm:pt>
    <dgm:pt modelId="{70C5E2A8-31E3-4256-83D2-7282BA716137}" type="parTrans" cxnId="{FA4951AF-A11E-42C4-B224-C41F14C7539A}">
      <dgm:prSet/>
      <dgm:spPr/>
      <dgm:t>
        <a:bodyPr/>
        <a:lstStyle/>
        <a:p>
          <a:endParaRPr lang="en-US"/>
        </a:p>
      </dgm:t>
    </dgm:pt>
    <dgm:pt modelId="{3808B4F7-BCDB-4FEF-9A21-0D5C2D4B23AE}" type="sibTrans" cxnId="{FA4951AF-A11E-42C4-B224-C41F14C7539A}">
      <dgm:prSet/>
      <dgm:spPr/>
      <dgm:t>
        <a:bodyPr/>
        <a:lstStyle/>
        <a:p>
          <a:endParaRPr lang="en-US"/>
        </a:p>
      </dgm:t>
    </dgm:pt>
    <dgm:pt modelId="{086BD10B-BD35-472A-BC33-80B4E9142BB6}">
      <dgm:prSet/>
      <dgm:spPr/>
      <dgm:t>
        <a:bodyPr/>
        <a:lstStyle/>
        <a:p>
          <a:r>
            <a:rPr lang="en-US" dirty="0"/>
            <a:t>Club officers learn about their role within the club. Then, they identify the responsibilities of their role within club and club executive committee meetings. To conclude, club officers find specific resources to help them fulfill  their responsibilities. </a:t>
          </a:r>
        </a:p>
      </dgm:t>
    </dgm:pt>
    <dgm:pt modelId="{211CFD71-522D-4731-B826-453D7B51A247}" type="parTrans" cxnId="{CC93B3F0-94D5-4AAB-A592-1FBD42ECB515}">
      <dgm:prSet/>
      <dgm:spPr/>
      <dgm:t>
        <a:bodyPr/>
        <a:lstStyle/>
        <a:p>
          <a:endParaRPr lang="en-US"/>
        </a:p>
      </dgm:t>
    </dgm:pt>
    <dgm:pt modelId="{F24C4C85-0840-4683-A11A-5B584939C6F4}" type="sibTrans" cxnId="{CC93B3F0-94D5-4AAB-A592-1FBD42ECB515}">
      <dgm:prSet/>
      <dgm:spPr/>
      <dgm:t>
        <a:bodyPr/>
        <a:lstStyle/>
        <a:p>
          <a:endParaRPr lang="en-US"/>
        </a:p>
      </dgm:t>
    </dgm:pt>
    <dgm:pt modelId="{6FA77D49-B8B6-4CE6-8814-9B28CAE4325D}">
      <dgm:prSet/>
      <dgm:spPr/>
      <dgm:t>
        <a:bodyPr/>
        <a:lstStyle/>
        <a:p>
          <a:r>
            <a:rPr lang="en-US" dirty="0"/>
            <a:t>Leading the Club to Success - optional</a:t>
          </a:r>
        </a:p>
        <a:p>
          <a:r>
            <a:rPr lang="en-US" dirty="0"/>
            <a:t>~ 1 hour</a:t>
          </a:r>
        </a:p>
      </dgm:t>
    </dgm:pt>
    <dgm:pt modelId="{3DDD1F51-12A0-4B2D-9111-D92B5A9ABEB2}" type="parTrans" cxnId="{99E75AF8-9224-4D48-B19F-79E42C29D94B}">
      <dgm:prSet/>
      <dgm:spPr/>
      <dgm:t>
        <a:bodyPr/>
        <a:lstStyle/>
        <a:p>
          <a:endParaRPr lang="en-US"/>
        </a:p>
      </dgm:t>
    </dgm:pt>
    <dgm:pt modelId="{D692FAEC-A0E4-41AC-BBF8-A754DF811F81}" type="sibTrans" cxnId="{99E75AF8-9224-4D48-B19F-79E42C29D94B}">
      <dgm:prSet/>
      <dgm:spPr/>
      <dgm:t>
        <a:bodyPr/>
        <a:lstStyle/>
        <a:p>
          <a:endParaRPr lang="en-US"/>
        </a:p>
      </dgm:t>
    </dgm:pt>
    <dgm:pt modelId="{FAB24DE4-2CC2-46C5-99E5-063B7B3214BA}">
      <dgm:prSet/>
      <dgm:spPr/>
      <dgm:t>
        <a:bodyPr/>
        <a:lstStyle/>
        <a:p>
          <a:r>
            <a:rPr lang="en-US" dirty="0"/>
            <a:t>The purpose of this session is to teach club officers the skills they need to lead their club to goal achievement.</a:t>
          </a:r>
        </a:p>
      </dgm:t>
    </dgm:pt>
    <dgm:pt modelId="{ED9EDCDF-3BBD-438B-9D3A-1CB11F008A28}" type="parTrans" cxnId="{501C389C-62C9-43B2-A0D8-2F7B5F247917}">
      <dgm:prSet/>
      <dgm:spPr/>
      <dgm:t>
        <a:bodyPr/>
        <a:lstStyle/>
        <a:p>
          <a:endParaRPr lang="en-US"/>
        </a:p>
      </dgm:t>
    </dgm:pt>
    <dgm:pt modelId="{9C9FB020-0D52-49EB-9FF2-60ED9F6F280D}" type="sibTrans" cxnId="{501C389C-62C9-43B2-A0D8-2F7B5F247917}">
      <dgm:prSet/>
      <dgm:spPr/>
      <dgm:t>
        <a:bodyPr/>
        <a:lstStyle/>
        <a:p>
          <a:endParaRPr lang="en-US"/>
        </a:p>
      </dgm:t>
    </dgm:pt>
    <dgm:pt modelId="{6A43D5D9-D2CE-42EE-8F32-24CA74E0A9E5}">
      <dgm:prSet/>
      <dgm:spPr/>
      <dgm:t>
        <a:bodyPr/>
        <a:lstStyle/>
        <a:p>
          <a:r>
            <a:rPr lang="en-US" dirty="0"/>
            <a:t>Building a Healthy Team - optional</a:t>
          </a:r>
        </a:p>
        <a:p>
          <a:r>
            <a:rPr lang="en-US" dirty="0"/>
            <a:t>~ 1 hour. </a:t>
          </a:r>
        </a:p>
      </dgm:t>
    </dgm:pt>
    <dgm:pt modelId="{D0519AE5-9BD3-4AFD-8D37-01D3AC3FEB06}" type="parTrans" cxnId="{2BB4B62C-2910-4C38-BBF4-004BFEFCC0EB}">
      <dgm:prSet/>
      <dgm:spPr/>
      <dgm:t>
        <a:bodyPr/>
        <a:lstStyle/>
        <a:p>
          <a:endParaRPr lang="en-US"/>
        </a:p>
      </dgm:t>
    </dgm:pt>
    <dgm:pt modelId="{713B5F2D-79BD-4FF2-85C3-55D563907BD1}" type="sibTrans" cxnId="{2BB4B62C-2910-4C38-BBF4-004BFEFCC0EB}">
      <dgm:prSet/>
      <dgm:spPr/>
      <dgm:t>
        <a:bodyPr/>
        <a:lstStyle/>
        <a:p>
          <a:endParaRPr lang="en-US"/>
        </a:p>
      </dgm:t>
    </dgm:pt>
    <dgm:pt modelId="{5CAAF523-6D2B-4532-B544-D0AD406C5B7F}">
      <dgm:prSet/>
      <dgm:spPr/>
      <dgm:t>
        <a:bodyPr/>
        <a:lstStyle/>
        <a:p>
          <a:r>
            <a:rPr lang="en-US" dirty="0"/>
            <a:t>This training teaches club officers the traits of a healthy team, how to identify behavioral styles and how to build trust.</a:t>
          </a:r>
        </a:p>
      </dgm:t>
    </dgm:pt>
    <dgm:pt modelId="{F06CA6E3-AE64-45FB-9CE2-79EB20FB6343}" type="parTrans" cxnId="{40479369-E69B-4E1A-9625-36DBB4332D7B}">
      <dgm:prSet/>
      <dgm:spPr/>
      <dgm:t>
        <a:bodyPr/>
        <a:lstStyle/>
        <a:p>
          <a:endParaRPr lang="en-US"/>
        </a:p>
      </dgm:t>
    </dgm:pt>
    <dgm:pt modelId="{9BEA6186-FC71-4524-A14B-CA9804E6D695}" type="sibTrans" cxnId="{40479369-E69B-4E1A-9625-36DBB4332D7B}">
      <dgm:prSet/>
      <dgm:spPr/>
      <dgm:t>
        <a:bodyPr/>
        <a:lstStyle/>
        <a:p>
          <a:endParaRPr lang="en-US"/>
        </a:p>
      </dgm:t>
    </dgm:pt>
    <dgm:pt modelId="{751CBEF6-8130-4AF0-9F7D-F3D0B484ACAC}">
      <dgm:prSet/>
      <dgm:spPr/>
      <dgm:t>
        <a:bodyPr/>
        <a:lstStyle/>
        <a:p>
          <a:r>
            <a:rPr lang="en-US" dirty="0"/>
            <a:t>Membership Building “Finding New Members for your Club” </a:t>
          </a:r>
        </a:p>
        <a:p>
          <a:r>
            <a:rPr lang="en-US" dirty="0">
              <a:hlinkClick xmlns:r="http://schemas.openxmlformats.org/officeDocument/2006/relationships" r:id="rId1"/>
            </a:rPr>
            <a:t>https://www.toastmasters.org/resources/finding-new-members-for-your-club</a:t>
          </a:r>
          <a:endParaRPr lang="en-US" dirty="0"/>
        </a:p>
        <a:p>
          <a:endParaRPr lang="en-US" dirty="0"/>
        </a:p>
      </dgm:t>
    </dgm:pt>
    <dgm:pt modelId="{1968A369-631D-41D9-B4AB-993564EFB4DD}" type="parTrans" cxnId="{3F520922-4DC8-45EF-9D76-3705A80CBA5E}">
      <dgm:prSet/>
      <dgm:spPr/>
      <dgm:t>
        <a:bodyPr/>
        <a:lstStyle/>
        <a:p>
          <a:endParaRPr lang="en-US"/>
        </a:p>
      </dgm:t>
    </dgm:pt>
    <dgm:pt modelId="{2A46B5DC-0BED-463E-B1E8-9A9379C260DC}" type="sibTrans" cxnId="{3F520922-4DC8-45EF-9D76-3705A80CBA5E}">
      <dgm:prSet/>
      <dgm:spPr/>
      <dgm:t>
        <a:bodyPr/>
        <a:lstStyle/>
        <a:p>
          <a:endParaRPr lang="en-US"/>
        </a:p>
      </dgm:t>
    </dgm:pt>
    <dgm:pt modelId="{91A197EF-69EA-4F30-8435-CD3992549A5E}" type="pres">
      <dgm:prSet presAssocID="{0A7D48DF-F271-4BE0-9070-5899B5FFCF1E}" presName="root" presStyleCnt="0">
        <dgm:presLayoutVars>
          <dgm:dir/>
          <dgm:resizeHandles val="exact"/>
        </dgm:presLayoutVars>
      </dgm:prSet>
      <dgm:spPr/>
    </dgm:pt>
    <dgm:pt modelId="{8FA3184A-66A2-4407-826A-79A9618524E2}" type="pres">
      <dgm:prSet presAssocID="{F095195B-5F6F-41F3-8483-7767B7E672FB}" presName="compNode" presStyleCnt="0"/>
      <dgm:spPr/>
    </dgm:pt>
    <dgm:pt modelId="{DF90D65C-443E-47E9-8D1B-E3E8102410A9}" type="pres">
      <dgm:prSet presAssocID="{F095195B-5F6F-41F3-8483-7767B7E672FB}" presName="bgRect" presStyleLbl="bgShp" presStyleIdx="0" presStyleCnt="5"/>
      <dgm:spPr/>
    </dgm:pt>
    <dgm:pt modelId="{389E818A-3B28-4C51-A1E7-5DF7CB2B483C}" type="pres">
      <dgm:prSet presAssocID="{F095195B-5F6F-41F3-8483-7767B7E672FB}"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aptain"/>
        </a:ext>
      </dgm:extLst>
    </dgm:pt>
    <dgm:pt modelId="{0CF0CCC7-4E17-41B9-BD99-FD3408D8612C}" type="pres">
      <dgm:prSet presAssocID="{F095195B-5F6F-41F3-8483-7767B7E672FB}" presName="spaceRect" presStyleCnt="0"/>
      <dgm:spPr/>
    </dgm:pt>
    <dgm:pt modelId="{9AD773FB-9DF2-4138-AAD1-4A61D3B1F289}" type="pres">
      <dgm:prSet presAssocID="{F095195B-5F6F-41F3-8483-7767B7E672FB}" presName="parTx" presStyleLbl="revTx" presStyleIdx="0" presStyleCnt="9">
        <dgm:presLayoutVars>
          <dgm:chMax val="0"/>
          <dgm:chPref val="0"/>
        </dgm:presLayoutVars>
      </dgm:prSet>
      <dgm:spPr/>
    </dgm:pt>
    <dgm:pt modelId="{6CB5C079-0422-43BF-B914-C58A8C272D23}" type="pres">
      <dgm:prSet presAssocID="{F095195B-5F6F-41F3-8483-7767B7E672FB}" presName="desTx" presStyleLbl="revTx" presStyleIdx="1" presStyleCnt="9">
        <dgm:presLayoutVars/>
      </dgm:prSet>
      <dgm:spPr/>
    </dgm:pt>
    <dgm:pt modelId="{707A7E52-EE33-4773-A7B9-257E3F6D34BB}" type="pres">
      <dgm:prSet presAssocID="{B835D617-E1B4-436B-8F79-91C7223F460B}" presName="sibTrans" presStyleCnt="0"/>
      <dgm:spPr/>
    </dgm:pt>
    <dgm:pt modelId="{DA485551-36BD-4FAC-87E9-5C7C82881A68}" type="pres">
      <dgm:prSet presAssocID="{09A09DBF-F1D1-4427-9ADD-BBB9F2E0237A}" presName="compNode" presStyleCnt="0"/>
      <dgm:spPr/>
    </dgm:pt>
    <dgm:pt modelId="{E7A8B276-457E-44BC-BAF0-22AA07EA3F60}" type="pres">
      <dgm:prSet presAssocID="{09A09DBF-F1D1-4427-9ADD-BBB9F2E0237A}" presName="bgRect" presStyleLbl="bgShp" presStyleIdx="1" presStyleCnt="5" custLinFactNeighborY="-14311"/>
      <dgm:spPr/>
    </dgm:pt>
    <dgm:pt modelId="{51DF8E71-BCCE-46B0-9FB0-C308819BD2EC}" type="pres">
      <dgm:prSet presAssocID="{09A09DBF-F1D1-4427-9ADD-BBB9F2E0237A}" presName="iconRect" presStyleLbl="node1" presStyleIdx="1" presStyleCnt="5" custLinFactNeighborY="-3312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oup of People"/>
        </a:ext>
      </dgm:extLst>
    </dgm:pt>
    <dgm:pt modelId="{9D7F8C06-093B-414E-B592-4CCBA7324AED}" type="pres">
      <dgm:prSet presAssocID="{09A09DBF-F1D1-4427-9ADD-BBB9F2E0237A}" presName="spaceRect" presStyleCnt="0"/>
      <dgm:spPr/>
    </dgm:pt>
    <dgm:pt modelId="{29557A85-9477-4680-A67B-A3CFBB94EC6F}" type="pres">
      <dgm:prSet presAssocID="{09A09DBF-F1D1-4427-9ADD-BBB9F2E0237A}" presName="parTx" presStyleLbl="revTx" presStyleIdx="2" presStyleCnt="9" custLinFactNeighborX="-1918" custLinFactNeighborY="-14919">
        <dgm:presLayoutVars>
          <dgm:chMax val="0"/>
          <dgm:chPref val="0"/>
        </dgm:presLayoutVars>
      </dgm:prSet>
      <dgm:spPr/>
    </dgm:pt>
    <dgm:pt modelId="{441BD90B-9046-4AC1-979E-311D951F2BB7}" type="pres">
      <dgm:prSet presAssocID="{09A09DBF-F1D1-4427-9ADD-BBB9F2E0237A}" presName="desTx" presStyleLbl="revTx" presStyleIdx="3" presStyleCnt="9" custLinFactNeighborX="21" custLinFactNeighborY="-14919">
        <dgm:presLayoutVars/>
      </dgm:prSet>
      <dgm:spPr/>
    </dgm:pt>
    <dgm:pt modelId="{1890E318-13D7-4FEF-8B4E-D016AEAB010B}" type="pres">
      <dgm:prSet presAssocID="{3808B4F7-BCDB-4FEF-9A21-0D5C2D4B23AE}" presName="sibTrans" presStyleCnt="0"/>
      <dgm:spPr/>
    </dgm:pt>
    <dgm:pt modelId="{57AC02E1-C164-4A9A-B56F-F3FC29040B6C}" type="pres">
      <dgm:prSet presAssocID="{6FA77D49-B8B6-4CE6-8814-9B28CAE4325D}" presName="compNode" presStyleCnt="0"/>
      <dgm:spPr/>
    </dgm:pt>
    <dgm:pt modelId="{40400482-4509-45BD-9CDE-2DFD53ED3223}" type="pres">
      <dgm:prSet presAssocID="{6FA77D49-B8B6-4CE6-8814-9B28CAE4325D}" presName="bgRect" presStyleLbl="bgShp" presStyleIdx="2" presStyleCnt="5" custLinFactNeighborY="-26020"/>
      <dgm:spPr/>
    </dgm:pt>
    <dgm:pt modelId="{7E97CF15-4C7C-4794-B882-581607042E8C}" type="pres">
      <dgm:prSet presAssocID="{6FA77D49-B8B6-4CE6-8814-9B28CAE4325D}"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Trophy"/>
        </a:ext>
      </dgm:extLst>
    </dgm:pt>
    <dgm:pt modelId="{08387A1B-13CE-461A-B321-F8D1837AFF27}" type="pres">
      <dgm:prSet presAssocID="{6FA77D49-B8B6-4CE6-8814-9B28CAE4325D}" presName="spaceRect" presStyleCnt="0"/>
      <dgm:spPr/>
    </dgm:pt>
    <dgm:pt modelId="{737CB93E-89BE-4062-BC23-01CAE197BD75}" type="pres">
      <dgm:prSet presAssocID="{6FA77D49-B8B6-4CE6-8814-9B28CAE4325D}" presName="parTx" presStyleLbl="revTx" presStyleIdx="4" presStyleCnt="9" custLinFactNeighborX="-4077" custLinFactNeighborY="-26530">
        <dgm:presLayoutVars>
          <dgm:chMax val="0"/>
          <dgm:chPref val="0"/>
        </dgm:presLayoutVars>
      </dgm:prSet>
      <dgm:spPr/>
    </dgm:pt>
    <dgm:pt modelId="{AD8A60D7-2A64-40EC-8E3B-8CA083DD72F5}" type="pres">
      <dgm:prSet presAssocID="{6FA77D49-B8B6-4CE6-8814-9B28CAE4325D}" presName="desTx" presStyleLbl="revTx" presStyleIdx="5" presStyleCnt="9" custLinFactNeighborX="21" custLinFactNeighborY="-26530">
        <dgm:presLayoutVars/>
      </dgm:prSet>
      <dgm:spPr/>
    </dgm:pt>
    <dgm:pt modelId="{8435836A-81D2-4D12-9D8F-5D08068FFE67}" type="pres">
      <dgm:prSet presAssocID="{D692FAEC-A0E4-41AC-BBF8-A754DF811F81}" presName="sibTrans" presStyleCnt="0"/>
      <dgm:spPr/>
    </dgm:pt>
    <dgm:pt modelId="{C37BE091-D51C-4793-98D4-D4EC54919E88}" type="pres">
      <dgm:prSet presAssocID="{6A43D5D9-D2CE-42EE-8F32-24CA74E0A9E5}" presName="compNode" presStyleCnt="0"/>
      <dgm:spPr/>
    </dgm:pt>
    <dgm:pt modelId="{EAF3C153-6737-4A92-80AF-F95D35F10A93}" type="pres">
      <dgm:prSet presAssocID="{6A43D5D9-D2CE-42EE-8F32-24CA74E0A9E5}" presName="bgRect" presStyleLbl="bgShp" presStyleIdx="3" presStyleCnt="5" custLinFactNeighborY="-36428"/>
      <dgm:spPr/>
    </dgm:pt>
    <dgm:pt modelId="{F584FC23-9D13-4246-8F8A-9B3B1A1E31F7}" type="pres">
      <dgm:prSet presAssocID="{6A43D5D9-D2CE-42EE-8F32-24CA74E0A9E5}" presName="iconRect" presStyleLbl="node1" presStyleIdx="3" presStyleCnt="5" custLinFactNeighborY="-7334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lassroom"/>
        </a:ext>
      </dgm:extLst>
    </dgm:pt>
    <dgm:pt modelId="{E13F6639-9E76-489A-A997-A19AC4273FC2}" type="pres">
      <dgm:prSet presAssocID="{6A43D5D9-D2CE-42EE-8F32-24CA74E0A9E5}" presName="spaceRect" presStyleCnt="0"/>
      <dgm:spPr/>
    </dgm:pt>
    <dgm:pt modelId="{4F26E98A-E171-49A1-94BB-44BA6A264E93}" type="pres">
      <dgm:prSet presAssocID="{6A43D5D9-D2CE-42EE-8F32-24CA74E0A9E5}" presName="parTx" presStyleLbl="revTx" presStyleIdx="6" presStyleCnt="9" custLinFactNeighborX="-1439" custLinFactNeighborY="-40334">
        <dgm:presLayoutVars>
          <dgm:chMax val="0"/>
          <dgm:chPref val="0"/>
        </dgm:presLayoutVars>
      </dgm:prSet>
      <dgm:spPr/>
    </dgm:pt>
    <dgm:pt modelId="{EA8884A8-C315-481F-8F47-B430BBAD14B9}" type="pres">
      <dgm:prSet presAssocID="{6A43D5D9-D2CE-42EE-8F32-24CA74E0A9E5}" presName="desTx" presStyleLbl="revTx" presStyleIdx="7" presStyleCnt="9" custLinFactNeighborX="21" custLinFactNeighborY="-35129">
        <dgm:presLayoutVars/>
      </dgm:prSet>
      <dgm:spPr/>
    </dgm:pt>
    <dgm:pt modelId="{42927240-6B2F-4CB4-AC75-45E2B769860A}" type="pres">
      <dgm:prSet presAssocID="{713B5F2D-79BD-4FF2-85C3-55D563907BD1}" presName="sibTrans" presStyleCnt="0"/>
      <dgm:spPr/>
    </dgm:pt>
    <dgm:pt modelId="{B79C39CE-AA16-4F93-8BA1-7E097E20E748}" type="pres">
      <dgm:prSet presAssocID="{751CBEF6-8130-4AF0-9F7D-F3D0B484ACAC}" presName="compNode" presStyleCnt="0"/>
      <dgm:spPr/>
    </dgm:pt>
    <dgm:pt modelId="{5E7A4F73-AC8C-4D57-9B69-73DACAD03168}" type="pres">
      <dgm:prSet presAssocID="{751CBEF6-8130-4AF0-9F7D-F3D0B484ACAC}" presName="bgRect" presStyleLbl="bgShp" presStyleIdx="4" presStyleCnt="5" custLinFactNeighborX="-96" custLinFactNeighborY="-49706"/>
      <dgm:spPr/>
    </dgm:pt>
    <dgm:pt modelId="{59BF6774-2333-481A-8D71-5B5464D92099}" type="pres">
      <dgm:prSet presAssocID="{751CBEF6-8130-4AF0-9F7D-F3D0B484ACAC}" presName="iconRect" presStyleLbl="node1" presStyleIdx="4" presStyleCnt="5" custLinFactY="-4077" custLinFactNeighborY="-100000"/>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Group"/>
        </a:ext>
      </dgm:extLst>
    </dgm:pt>
    <dgm:pt modelId="{03ADB4FD-3F5F-44FB-886E-75F5CAFDD4AC}" type="pres">
      <dgm:prSet presAssocID="{751CBEF6-8130-4AF0-9F7D-F3D0B484ACAC}" presName="spaceRect" presStyleCnt="0"/>
      <dgm:spPr/>
    </dgm:pt>
    <dgm:pt modelId="{D0608C05-1FF4-41D5-ABF1-4C69516F3C87}" type="pres">
      <dgm:prSet presAssocID="{751CBEF6-8130-4AF0-9F7D-F3D0B484ACAC}" presName="parTx" presStyleLbl="revTx" presStyleIdx="8" presStyleCnt="9" custLinFactNeighborX="10" custLinFactNeighborY="-30191">
        <dgm:presLayoutVars>
          <dgm:chMax val="0"/>
          <dgm:chPref val="0"/>
        </dgm:presLayoutVars>
      </dgm:prSet>
      <dgm:spPr/>
    </dgm:pt>
  </dgm:ptLst>
  <dgm:cxnLst>
    <dgm:cxn modelId="{A542D51A-68D6-4104-95CD-68C2E0462848}" srcId="{F095195B-5F6F-41F3-8483-7767B7E672FB}" destId="{58A0D775-46E3-469A-9113-4B69D6E394B2}" srcOrd="0" destOrd="0" parTransId="{E2DE099D-6C3B-4BBB-9E8D-850C8CE4C591}" sibTransId="{AEC4E6F0-1EEE-4B39-B42F-B7328B5E1A95}"/>
    <dgm:cxn modelId="{3F520922-4DC8-45EF-9D76-3705A80CBA5E}" srcId="{0A7D48DF-F271-4BE0-9070-5899B5FFCF1E}" destId="{751CBEF6-8130-4AF0-9F7D-F3D0B484ACAC}" srcOrd="4" destOrd="0" parTransId="{1968A369-631D-41D9-B4AB-993564EFB4DD}" sibTransId="{2A46B5DC-0BED-463E-B1E8-9A9379C260DC}"/>
    <dgm:cxn modelId="{2BB4B62C-2910-4C38-BBF4-004BFEFCC0EB}" srcId="{0A7D48DF-F271-4BE0-9070-5899B5FFCF1E}" destId="{6A43D5D9-D2CE-42EE-8F32-24CA74E0A9E5}" srcOrd="3" destOrd="0" parTransId="{D0519AE5-9BD3-4AFD-8D37-01D3AC3FEB06}" sibTransId="{713B5F2D-79BD-4FF2-85C3-55D563907BD1}"/>
    <dgm:cxn modelId="{75128A3C-4028-45BC-BE86-BDD4EF4B8288}" srcId="{0A7D48DF-F271-4BE0-9070-5899B5FFCF1E}" destId="{F095195B-5F6F-41F3-8483-7767B7E672FB}" srcOrd="0" destOrd="0" parTransId="{C2339F18-2443-4509-A94B-FAC7B4EEF754}" sibTransId="{B835D617-E1B4-436B-8F79-91C7223F460B}"/>
    <dgm:cxn modelId="{40479369-E69B-4E1A-9625-36DBB4332D7B}" srcId="{6A43D5D9-D2CE-42EE-8F32-24CA74E0A9E5}" destId="{5CAAF523-6D2B-4532-B544-D0AD406C5B7F}" srcOrd="0" destOrd="0" parTransId="{F06CA6E3-AE64-45FB-9CE2-79EB20FB6343}" sibTransId="{9BEA6186-FC71-4524-A14B-CA9804E6D695}"/>
    <dgm:cxn modelId="{ABEF0E51-7EF1-42DF-B7EB-653D4B9E6426}" type="presOf" srcId="{FAB24DE4-2CC2-46C5-99E5-063B7B3214BA}" destId="{AD8A60D7-2A64-40EC-8E3B-8CA083DD72F5}" srcOrd="0" destOrd="0" presId="urn:microsoft.com/office/officeart/2018/2/layout/IconVerticalSolidList"/>
    <dgm:cxn modelId="{ED08DF56-7138-4A34-B5C7-1B4DC75DFB81}" type="presOf" srcId="{0A7D48DF-F271-4BE0-9070-5899B5FFCF1E}" destId="{91A197EF-69EA-4F30-8435-CD3992549A5E}" srcOrd="0" destOrd="0" presId="urn:microsoft.com/office/officeart/2018/2/layout/IconVerticalSolidList"/>
    <dgm:cxn modelId="{E4C66C8D-3242-4291-BDF1-23C40AF94997}" type="presOf" srcId="{58A0D775-46E3-469A-9113-4B69D6E394B2}" destId="{6CB5C079-0422-43BF-B914-C58A8C272D23}" srcOrd="0" destOrd="0" presId="urn:microsoft.com/office/officeart/2018/2/layout/IconVerticalSolidList"/>
    <dgm:cxn modelId="{A690988D-A1B0-4AB1-AA18-6BEED1D592F3}" type="presOf" srcId="{09A09DBF-F1D1-4427-9ADD-BBB9F2E0237A}" destId="{29557A85-9477-4680-A67B-A3CFBB94EC6F}" srcOrd="0" destOrd="0" presId="urn:microsoft.com/office/officeart/2018/2/layout/IconVerticalSolidList"/>
    <dgm:cxn modelId="{F9F9FE8E-46CB-4703-A276-BFCC6122C7B3}" type="presOf" srcId="{751CBEF6-8130-4AF0-9F7D-F3D0B484ACAC}" destId="{D0608C05-1FF4-41D5-ABF1-4C69516F3C87}" srcOrd="0" destOrd="0" presId="urn:microsoft.com/office/officeart/2018/2/layout/IconVerticalSolidList"/>
    <dgm:cxn modelId="{501C389C-62C9-43B2-A0D8-2F7B5F247917}" srcId="{6FA77D49-B8B6-4CE6-8814-9B28CAE4325D}" destId="{FAB24DE4-2CC2-46C5-99E5-063B7B3214BA}" srcOrd="0" destOrd="0" parTransId="{ED9EDCDF-3BBD-438B-9D3A-1CB11F008A28}" sibTransId="{9C9FB020-0D52-49EB-9FF2-60ED9F6F280D}"/>
    <dgm:cxn modelId="{B23D66AF-F68B-46B6-9649-EF752B9BE144}" type="presOf" srcId="{086BD10B-BD35-472A-BC33-80B4E9142BB6}" destId="{441BD90B-9046-4AC1-979E-311D951F2BB7}" srcOrd="0" destOrd="0" presId="urn:microsoft.com/office/officeart/2018/2/layout/IconVerticalSolidList"/>
    <dgm:cxn modelId="{FA4951AF-A11E-42C4-B224-C41F14C7539A}" srcId="{0A7D48DF-F271-4BE0-9070-5899B5FFCF1E}" destId="{09A09DBF-F1D1-4427-9ADD-BBB9F2E0237A}" srcOrd="1" destOrd="0" parTransId="{70C5E2A8-31E3-4256-83D2-7282BA716137}" sibTransId="{3808B4F7-BCDB-4FEF-9A21-0D5C2D4B23AE}"/>
    <dgm:cxn modelId="{897CAEC3-A46C-445E-981E-6BA35841C692}" type="presOf" srcId="{6A43D5D9-D2CE-42EE-8F32-24CA74E0A9E5}" destId="{4F26E98A-E171-49A1-94BB-44BA6A264E93}" srcOrd="0" destOrd="0" presId="urn:microsoft.com/office/officeart/2018/2/layout/IconVerticalSolidList"/>
    <dgm:cxn modelId="{7DADCED4-A6C0-4302-A5F3-D3A8952A329E}" type="presOf" srcId="{5CAAF523-6D2B-4532-B544-D0AD406C5B7F}" destId="{EA8884A8-C315-481F-8F47-B430BBAD14B9}" srcOrd="0" destOrd="0" presId="urn:microsoft.com/office/officeart/2018/2/layout/IconVerticalSolidList"/>
    <dgm:cxn modelId="{331EACE0-2179-4098-BC85-E35FC55F0F19}" type="presOf" srcId="{F095195B-5F6F-41F3-8483-7767B7E672FB}" destId="{9AD773FB-9DF2-4138-AAD1-4A61D3B1F289}" srcOrd="0" destOrd="0" presId="urn:microsoft.com/office/officeart/2018/2/layout/IconVerticalSolidList"/>
    <dgm:cxn modelId="{1E788DE7-A89E-4B70-B77B-9A5FD2364DFD}" type="presOf" srcId="{6FA77D49-B8B6-4CE6-8814-9B28CAE4325D}" destId="{737CB93E-89BE-4062-BC23-01CAE197BD75}" srcOrd="0" destOrd="0" presId="urn:microsoft.com/office/officeart/2018/2/layout/IconVerticalSolidList"/>
    <dgm:cxn modelId="{CC93B3F0-94D5-4AAB-A592-1FBD42ECB515}" srcId="{09A09DBF-F1D1-4427-9ADD-BBB9F2E0237A}" destId="{086BD10B-BD35-472A-BC33-80B4E9142BB6}" srcOrd="0" destOrd="0" parTransId="{211CFD71-522D-4731-B826-453D7B51A247}" sibTransId="{F24C4C85-0840-4683-A11A-5B584939C6F4}"/>
    <dgm:cxn modelId="{99E75AF8-9224-4D48-B19F-79E42C29D94B}" srcId="{0A7D48DF-F271-4BE0-9070-5899B5FFCF1E}" destId="{6FA77D49-B8B6-4CE6-8814-9B28CAE4325D}" srcOrd="2" destOrd="0" parTransId="{3DDD1F51-12A0-4B2D-9111-D92B5A9ABEB2}" sibTransId="{D692FAEC-A0E4-41AC-BBF8-A754DF811F81}"/>
    <dgm:cxn modelId="{36321905-49FC-4C67-B936-DAFABBC9AF4E}" type="presParOf" srcId="{91A197EF-69EA-4F30-8435-CD3992549A5E}" destId="{8FA3184A-66A2-4407-826A-79A9618524E2}" srcOrd="0" destOrd="0" presId="urn:microsoft.com/office/officeart/2018/2/layout/IconVerticalSolidList"/>
    <dgm:cxn modelId="{78F535A0-2D45-4138-8E6E-0E3338FC3639}" type="presParOf" srcId="{8FA3184A-66A2-4407-826A-79A9618524E2}" destId="{DF90D65C-443E-47E9-8D1B-E3E8102410A9}" srcOrd="0" destOrd="0" presId="urn:microsoft.com/office/officeart/2018/2/layout/IconVerticalSolidList"/>
    <dgm:cxn modelId="{2108B11F-DF42-4BDE-855C-8116AA7F8BF4}" type="presParOf" srcId="{8FA3184A-66A2-4407-826A-79A9618524E2}" destId="{389E818A-3B28-4C51-A1E7-5DF7CB2B483C}" srcOrd="1" destOrd="0" presId="urn:microsoft.com/office/officeart/2018/2/layout/IconVerticalSolidList"/>
    <dgm:cxn modelId="{1CBB2336-6ECD-4B1D-A7F0-7742890CF4DF}" type="presParOf" srcId="{8FA3184A-66A2-4407-826A-79A9618524E2}" destId="{0CF0CCC7-4E17-41B9-BD99-FD3408D8612C}" srcOrd="2" destOrd="0" presId="urn:microsoft.com/office/officeart/2018/2/layout/IconVerticalSolidList"/>
    <dgm:cxn modelId="{BA64E33C-3616-4F89-B97C-710ADFA312E5}" type="presParOf" srcId="{8FA3184A-66A2-4407-826A-79A9618524E2}" destId="{9AD773FB-9DF2-4138-AAD1-4A61D3B1F289}" srcOrd="3" destOrd="0" presId="urn:microsoft.com/office/officeart/2018/2/layout/IconVerticalSolidList"/>
    <dgm:cxn modelId="{3E9F69E2-6EA7-44A9-B144-8A4E548059D9}" type="presParOf" srcId="{8FA3184A-66A2-4407-826A-79A9618524E2}" destId="{6CB5C079-0422-43BF-B914-C58A8C272D23}" srcOrd="4" destOrd="0" presId="urn:microsoft.com/office/officeart/2018/2/layout/IconVerticalSolidList"/>
    <dgm:cxn modelId="{7D5F53FA-AE47-4E72-B90F-49A43B3FA556}" type="presParOf" srcId="{91A197EF-69EA-4F30-8435-CD3992549A5E}" destId="{707A7E52-EE33-4773-A7B9-257E3F6D34BB}" srcOrd="1" destOrd="0" presId="urn:microsoft.com/office/officeart/2018/2/layout/IconVerticalSolidList"/>
    <dgm:cxn modelId="{E6B62A93-6CC4-41E2-8A1D-E3DC0F80B5DA}" type="presParOf" srcId="{91A197EF-69EA-4F30-8435-CD3992549A5E}" destId="{DA485551-36BD-4FAC-87E9-5C7C82881A68}" srcOrd="2" destOrd="0" presId="urn:microsoft.com/office/officeart/2018/2/layout/IconVerticalSolidList"/>
    <dgm:cxn modelId="{8D79A73D-3E7E-44BE-B00D-0EEED24A11FF}" type="presParOf" srcId="{DA485551-36BD-4FAC-87E9-5C7C82881A68}" destId="{E7A8B276-457E-44BC-BAF0-22AA07EA3F60}" srcOrd="0" destOrd="0" presId="urn:microsoft.com/office/officeart/2018/2/layout/IconVerticalSolidList"/>
    <dgm:cxn modelId="{8C1C38D8-F4C1-4286-A181-82057DA791AA}" type="presParOf" srcId="{DA485551-36BD-4FAC-87E9-5C7C82881A68}" destId="{51DF8E71-BCCE-46B0-9FB0-C308819BD2EC}" srcOrd="1" destOrd="0" presId="urn:microsoft.com/office/officeart/2018/2/layout/IconVerticalSolidList"/>
    <dgm:cxn modelId="{5C791DC1-5E9C-42F3-8AF4-0E37F595CA44}" type="presParOf" srcId="{DA485551-36BD-4FAC-87E9-5C7C82881A68}" destId="{9D7F8C06-093B-414E-B592-4CCBA7324AED}" srcOrd="2" destOrd="0" presId="urn:microsoft.com/office/officeart/2018/2/layout/IconVerticalSolidList"/>
    <dgm:cxn modelId="{92B067C8-2942-4A57-A928-7B1B691B2890}" type="presParOf" srcId="{DA485551-36BD-4FAC-87E9-5C7C82881A68}" destId="{29557A85-9477-4680-A67B-A3CFBB94EC6F}" srcOrd="3" destOrd="0" presId="urn:microsoft.com/office/officeart/2018/2/layout/IconVerticalSolidList"/>
    <dgm:cxn modelId="{EE396063-51B9-4B78-AE78-36125FE33F87}" type="presParOf" srcId="{DA485551-36BD-4FAC-87E9-5C7C82881A68}" destId="{441BD90B-9046-4AC1-979E-311D951F2BB7}" srcOrd="4" destOrd="0" presId="urn:microsoft.com/office/officeart/2018/2/layout/IconVerticalSolidList"/>
    <dgm:cxn modelId="{2A1160DF-D9FF-4A13-A10D-768EBC63835D}" type="presParOf" srcId="{91A197EF-69EA-4F30-8435-CD3992549A5E}" destId="{1890E318-13D7-4FEF-8B4E-D016AEAB010B}" srcOrd="3" destOrd="0" presId="urn:microsoft.com/office/officeart/2018/2/layout/IconVerticalSolidList"/>
    <dgm:cxn modelId="{004090FA-1739-4C88-A564-40C352FB9D18}" type="presParOf" srcId="{91A197EF-69EA-4F30-8435-CD3992549A5E}" destId="{57AC02E1-C164-4A9A-B56F-F3FC29040B6C}" srcOrd="4" destOrd="0" presId="urn:microsoft.com/office/officeart/2018/2/layout/IconVerticalSolidList"/>
    <dgm:cxn modelId="{CD8D0361-B732-493D-BB5D-FC0E29B8EB56}" type="presParOf" srcId="{57AC02E1-C164-4A9A-B56F-F3FC29040B6C}" destId="{40400482-4509-45BD-9CDE-2DFD53ED3223}" srcOrd="0" destOrd="0" presId="urn:microsoft.com/office/officeart/2018/2/layout/IconVerticalSolidList"/>
    <dgm:cxn modelId="{BAA00A29-6168-4F6C-A739-6B764AADB924}" type="presParOf" srcId="{57AC02E1-C164-4A9A-B56F-F3FC29040B6C}" destId="{7E97CF15-4C7C-4794-B882-581607042E8C}" srcOrd="1" destOrd="0" presId="urn:microsoft.com/office/officeart/2018/2/layout/IconVerticalSolidList"/>
    <dgm:cxn modelId="{376FFAB8-4C8E-4021-AB0E-FDFDDF16042A}" type="presParOf" srcId="{57AC02E1-C164-4A9A-B56F-F3FC29040B6C}" destId="{08387A1B-13CE-461A-B321-F8D1837AFF27}" srcOrd="2" destOrd="0" presId="urn:microsoft.com/office/officeart/2018/2/layout/IconVerticalSolidList"/>
    <dgm:cxn modelId="{E1BEBE93-2B52-4FF5-89E0-629AF18BEDF1}" type="presParOf" srcId="{57AC02E1-C164-4A9A-B56F-F3FC29040B6C}" destId="{737CB93E-89BE-4062-BC23-01CAE197BD75}" srcOrd="3" destOrd="0" presId="urn:microsoft.com/office/officeart/2018/2/layout/IconVerticalSolidList"/>
    <dgm:cxn modelId="{045ECAF6-B202-4C8A-9438-E90975BF9681}" type="presParOf" srcId="{57AC02E1-C164-4A9A-B56F-F3FC29040B6C}" destId="{AD8A60D7-2A64-40EC-8E3B-8CA083DD72F5}" srcOrd="4" destOrd="0" presId="urn:microsoft.com/office/officeart/2018/2/layout/IconVerticalSolidList"/>
    <dgm:cxn modelId="{0FB6C453-BE04-43D6-A7F7-E035EE581D1F}" type="presParOf" srcId="{91A197EF-69EA-4F30-8435-CD3992549A5E}" destId="{8435836A-81D2-4D12-9D8F-5D08068FFE67}" srcOrd="5" destOrd="0" presId="urn:microsoft.com/office/officeart/2018/2/layout/IconVerticalSolidList"/>
    <dgm:cxn modelId="{1CCCF03D-62F9-4D09-9A54-9A1765273CAA}" type="presParOf" srcId="{91A197EF-69EA-4F30-8435-CD3992549A5E}" destId="{C37BE091-D51C-4793-98D4-D4EC54919E88}" srcOrd="6" destOrd="0" presId="urn:microsoft.com/office/officeart/2018/2/layout/IconVerticalSolidList"/>
    <dgm:cxn modelId="{4940DA36-A58E-4D52-92F1-F4687009774D}" type="presParOf" srcId="{C37BE091-D51C-4793-98D4-D4EC54919E88}" destId="{EAF3C153-6737-4A92-80AF-F95D35F10A93}" srcOrd="0" destOrd="0" presId="urn:microsoft.com/office/officeart/2018/2/layout/IconVerticalSolidList"/>
    <dgm:cxn modelId="{6014EF49-73F4-467E-A1FC-DAD844ECA253}" type="presParOf" srcId="{C37BE091-D51C-4793-98D4-D4EC54919E88}" destId="{F584FC23-9D13-4246-8F8A-9B3B1A1E31F7}" srcOrd="1" destOrd="0" presId="urn:microsoft.com/office/officeart/2018/2/layout/IconVerticalSolidList"/>
    <dgm:cxn modelId="{FC2DFB9E-936A-4118-ACCF-B1920DEA1FC9}" type="presParOf" srcId="{C37BE091-D51C-4793-98D4-D4EC54919E88}" destId="{E13F6639-9E76-489A-A997-A19AC4273FC2}" srcOrd="2" destOrd="0" presId="urn:microsoft.com/office/officeart/2018/2/layout/IconVerticalSolidList"/>
    <dgm:cxn modelId="{F8B2B4B3-7F20-42FD-B924-E1404A7B3DB5}" type="presParOf" srcId="{C37BE091-D51C-4793-98D4-D4EC54919E88}" destId="{4F26E98A-E171-49A1-94BB-44BA6A264E93}" srcOrd="3" destOrd="0" presId="urn:microsoft.com/office/officeart/2018/2/layout/IconVerticalSolidList"/>
    <dgm:cxn modelId="{506AD0FC-51F2-43CD-9D5F-027D01662FEB}" type="presParOf" srcId="{C37BE091-D51C-4793-98D4-D4EC54919E88}" destId="{EA8884A8-C315-481F-8F47-B430BBAD14B9}" srcOrd="4" destOrd="0" presId="urn:microsoft.com/office/officeart/2018/2/layout/IconVerticalSolidList"/>
    <dgm:cxn modelId="{C0D96857-2EA6-40E1-BAA4-DDBC6963665B}" type="presParOf" srcId="{91A197EF-69EA-4F30-8435-CD3992549A5E}" destId="{42927240-6B2F-4CB4-AC75-45E2B769860A}" srcOrd="7" destOrd="0" presId="urn:microsoft.com/office/officeart/2018/2/layout/IconVerticalSolidList"/>
    <dgm:cxn modelId="{173612B3-2B20-4576-8E7B-3A98C68B1B24}" type="presParOf" srcId="{91A197EF-69EA-4F30-8435-CD3992549A5E}" destId="{B79C39CE-AA16-4F93-8BA1-7E097E20E748}" srcOrd="8" destOrd="0" presId="urn:microsoft.com/office/officeart/2018/2/layout/IconVerticalSolidList"/>
    <dgm:cxn modelId="{CB009D22-2447-46A7-BEEB-ED354E964001}" type="presParOf" srcId="{B79C39CE-AA16-4F93-8BA1-7E097E20E748}" destId="{5E7A4F73-AC8C-4D57-9B69-73DACAD03168}" srcOrd="0" destOrd="0" presId="urn:microsoft.com/office/officeart/2018/2/layout/IconVerticalSolidList"/>
    <dgm:cxn modelId="{AFCC11F9-3310-4065-8ACF-7920C8943CEB}" type="presParOf" srcId="{B79C39CE-AA16-4F93-8BA1-7E097E20E748}" destId="{59BF6774-2333-481A-8D71-5B5464D92099}" srcOrd="1" destOrd="0" presId="urn:microsoft.com/office/officeart/2018/2/layout/IconVerticalSolidList"/>
    <dgm:cxn modelId="{3276B1F4-4CDA-4687-9FF7-8BC8EA882E40}" type="presParOf" srcId="{B79C39CE-AA16-4F93-8BA1-7E097E20E748}" destId="{03ADB4FD-3F5F-44FB-886E-75F5CAFDD4AC}" srcOrd="2" destOrd="0" presId="urn:microsoft.com/office/officeart/2018/2/layout/IconVerticalSolidList"/>
    <dgm:cxn modelId="{79DBEA4C-1AA4-48C1-845E-C76EDF0D7CE6}" type="presParOf" srcId="{B79C39CE-AA16-4F93-8BA1-7E097E20E748}" destId="{D0608C05-1FF4-41D5-ABF1-4C69516F3C8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86CCB8-E54B-4C6C-82B7-9AAD66F3E3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FCCB00-5EE7-4B78-A081-6F97BF280122}">
      <dgm:prSet phldrT="[Text]"/>
      <dgm:spPr/>
      <dgm:t>
        <a:bodyPr/>
        <a:lstStyle/>
        <a:p>
          <a:r>
            <a:rPr lang="en-US" dirty="0">
              <a:solidFill>
                <a:schemeClr val="tx1"/>
              </a:solidFill>
            </a:rPr>
            <a:t>Pathways – Overview and more!    </a:t>
          </a:r>
          <a:r>
            <a:rPr lang="en-US" dirty="0">
              <a:hlinkClick xmlns:r="http://schemas.openxmlformats.org/officeDocument/2006/relationships" r:id="rId1"/>
            </a:rPr>
            <a:t>https://www.toastmasters.org/pathways-overview</a:t>
          </a:r>
          <a:r>
            <a:rPr lang="en-US" dirty="0"/>
            <a:t> </a:t>
          </a:r>
        </a:p>
      </dgm:t>
    </dgm:pt>
    <dgm:pt modelId="{F94B3DC0-2B84-4A64-9308-A8E9FB2FEAE0}" type="parTrans" cxnId="{52BBA6CA-EC57-49C4-93AC-CAFCB97A1987}">
      <dgm:prSet/>
      <dgm:spPr/>
      <dgm:t>
        <a:bodyPr/>
        <a:lstStyle/>
        <a:p>
          <a:endParaRPr lang="en-US"/>
        </a:p>
      </dgm:t>
    </dgm:pt>
    <dgm:pt modelId="{F063D857-804D-42A8-B6E4-01EECE67493F}" type="sibTrans" cxnId="{52BBA6CA-EC57-49C4-93AC-CAFCB97A1987}">
      <dgm:prSet/>
      <dgm:spPr/>
      <dgm:t>
        <a:bodyPr/>
        <a:lstStyle/>
        <a:p>
          <a:endParaRPr lang="en-US"/>
        </a:p>
      </dgm:t>
    </dgm:pt>
    <dgm:pt modelId="{E8A2E0EF-A036-4ABD-ACC4-1EE3F6B2C8E8}" type="pres">
      <dgm:prSet presAssocID="{7E86CCB8-E54B-4C6C-82B7-9AAD66F3E30B}" presName="linear" presStyleCnt="0">
        <dgm:presLayoutVars>
          <dgm:animLvl val="lvl"/>
          <dgm:resizeHandles val="exact"/>
        </dgm:presLayoutVars>
      </dgm:prSet>
      <dgm:spPr/>
    </dgm:pt>
    <dgm:pt modelId="{55AB6D98-D242-42C6-AB21-FAF26208647A}" type="pres">
      <dgm:prSet presAssocID="{9CFCCB00-5EE7-4B78-A081-6F97BF280122}" presName="parentText" presStyleLbl="node1" presStyleIdx="0" presStyleCnt="1" custScaleY="127571" custLinFactNeighborY="63785">
        <dgm:presLayoutVars>
          <dgm:chMax val="0"/>
          <dgm:bulletEnabled val="1"/>
        </dgm:presLayoutVars>
      </dgm:prSet>
      <dgm:spPr/>
    </dgm:pt>
  </dgm:ptLst>
  <dgm:cxnLst>
    <dgm:cxn modelId="{E769946A-1F8A-4A61-8420-7EC1C9E10515}" type="presOf" srcId="{7E86CCB8-E54B-4C6C-82B7-9AAD66F3E30B}" destId="{E8A2E0EF-A036-4ABD-ACC4-1EE3F6B2C8E8}" srcOrd="0" destOrd="0" presId="urn:microsoft.com/office/officeart/2005/8/layout/vList2"/>
    <dgm:cxn modelId="{52BBA6CA-EC57-49C4-93AC-CAFCB97A1987}" srcId="{7E86CCB8-E54B-4C6C-82B7-9AAD66F3E30B}" destId="{9CFCCB00-5EE7-4B78-A081-6F97BF280122}" srcOrd="0" destOrd="0" parTransId="{F94B3DC0-2B84-4A64-9308-A8E9FB2FEAE0}" sibTransId="{F063D857-804D-42A8-B6E4-01EECE67493F}"/>
    <dgm:cxn modelId="{4F1DF5CC-DF5F-4BCC-8452-8F64510F8CD7}" type="presOf" srcId="{9CFCCB00-5EE7-4B78-A081-6F97BF280122}" destId="{55AB6D98-D242-42C6-AB21-FAF26208647A}" srcOrd="0" destOrd="0" presId="urn:microsoft.com/office/officeart/2005/8/layout/vList2"/>
    <dgm:cxn modelId="{1CB7A386-E136-4133-ADC4-27074AF0A4AE}" type="presParOf" srcId="{E8A2E0EF-A036-4ABD-ACC4-1EE3F6B2C8E8}" destId="{55AB6D98-D242-42C6-AB21-FAF26208647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C91A71-30D9-4727-A348-EEB53426D3C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1A9FDF1-F683-4DD7-B14F-DB7CC9C33D4C}">
      <dgm:prSet/>
      <dgm:spPr/>
      <dgm:t>
        <a:bodyPr/>
        <a:lstStyle/>
        <a:p>
          <a:r>
            <a:rPr lang="en-US"/>
            <a:t>Building on Achievement for Continued Success </a:t>
          </a:r>
        </a:p>
      </dgm:t>
    </dgm:pt>
    <dgm:pt modelId="{A0A12AC1-5503-4190-AA89-8E299F9D28E9}" type="parTrans" cxnId="{AF66AC41-1908-43C4-A50F-B1FE6A6DE83D}">
      <dgm:prSet/>
      <dgm:spPr/>
      <dgm:t>
        <a:bodyPr/>
        <a:lstStyle/>
        <a:p>
          <a:endParaRPr lang="en-US"/>
        </a:p>
      </dgm:t>
    </dgm:pt>
    <dgm:pt modelId="{ACE5D871-B161-498E-8A5C-3FE2CC698126}" type="sibTrans" cxnId="{AF66AC41-1908-43C4-A50F-B1FE6A6DE83D}">
      <dgm:prSet/>
      <dgm:spPr/>
      <dgm:t>
        <a:bodyPr/>
        <a:lstStyle/>
        <a:p>
          <a:endParaRPr lang="en-US"/>
        </a:p>
      </dgm:t>
    </dgm:pt>
    <dgm:pt modelId="{440889C2-1A68-4F50-A430-5094481744F2}">
      <dgm:prSet/>
      <dgm:spPr/>
      <dgm:t>
        <a:bodyPr/>
        <a:lstStyle/>
        <a:p>
          <a:r>
            <a:rPr lang="en-US"/>
            <a:t>This training has club officers reflect on their clubs’ challenges and opportunities for Moments of Truth and their Club Success Plan.</a:t>
          </a:r>
        </a:p>
      </dgm:t>
    </dgm:pt>
    <dgm:pt modelId="{E778BD11-8ABE-4C5D-A2CE-AE8B5EBCD270}" type="parTrans" cxnId="{501FF82C-F35C-4E80-8AAA-22963203493E}">
      <dgm:prSet/>
      <dgm:spPr/>
      <dgm:t>
        <a:bodyPr/>
        <a:lstStyle/>
        <a:p>
          <a:endParaRPr lang="en-US"/>
        </a:p>
      </dgm:t>
    </dgm:pt>
    <dgm:pt modelId="{7FEC6F95-0463-492A-A7BE-F9C144FCF663}" type="sibTrans" cxnId="{501FF82C-F35C-4E80-8AAA-22963203493E}">
      <dgm:prSet/>
      <dgm:spPr/>
      <dgm:t>
        <a:bodyPr/>
        <a:lstStyle/>
        <a:p>
          <a:endParaRPr lang="en-US"/>
        </a:p>
      </dgm:t>
    </dgm:pt>
    <dgm:pt modelId="{FDB2FF4C-C612-4B9D-88B2-F663B0FEDF09}">
      <dgm:prSet/>
      <dgm:spPr/>
      <dgm:t>
        <a:bodyPr/>
        <a:lstStyle/>
        <a:p>
          <a:r>
            <a:rPr lang="en-US"/>
            <a:t>Enhancing Evaluations</a:t>
          </a:r>
        </a:p>
      </dgm:t>
    </dgm:pt>
    <dgm:pt modelId="{B816F76D-B6B8-4477-A5DF-8694CB3BC2A4}" type="parTrans" cxnId="{EDC0845E-D9D2-4DC8-A373-E51874890A4B}">
      <dgm:prSet/>
      <dgm:spPr/>
      <dgm:t>
        <a:bodyPr/>
        <a:lstStyle/>
        <a:p>
          <a:endParaRPr lang="en-US"/>
        </a:p>
      </dgm:t>
    </dgm:pt>
    <dgm:pt modelId="{E1764C6C-FC5A-4838-86BC-CF8AFA2DA759}" type="sibTrans" cxnId="{EDC0845E-D9D2-4DC8-A373-E51874890A4B}">
      <dgm:prSet/>
      <dgm:spPr/>
      <dgm:t>
        <a:bodyPr/>
        <a:lstStyle/>
        <a:p>
          <a:endParaRPr lang="en-US"/>
        </a:p>
      </dgm:t>
    </dgm:pt>
    <dgm:pt modelId="{04774350-F550-4172-BE21-7EFC23C04AAC}">
      <dgm:prSet/>
      <dgm:spPr/>
      <dgm:t>
        <a:bodyPr/>
        <a:lstStyle/>
        <a:p>
          <a:r>
            <a:rPr lang="en-US"/>
            <a:t>This training teaches club officers the importance of quality feedback and using evaluation criteria based on objectives from manuals, as well as providing steps to effective coaching in an evaluation.</a:t>
          </a:r>
        </a:p>
      </dgm:t>
    </dgm:pt>
    <dgm:pt modelId="{B5CA9D91-E9EE-46BC-B5AF-6872283D58EA}" type="parTrans" cxnId="{8D9D72C8-95D1-42C1-9DF0-C2FD7C2F9F7A}">
      <dgm:prSet/>
      <dgm:spPr/>
      <dgm:t>
        <a:bodyPr/>
        <a:lstStyle/>
        <a:p>
          <a:endParaRPr lang="en-US"/>
        </a:p>
      </dgm:t>
    </dgm:pt>
    <dgm:pt modelId="{B8616AE9-4235-4D15-B1A6-6C128827F1F2}" type="sibTrans" cxnId="{8D9D72C8-95D1-42C1-9DF0-C2FD7C2F9F7A}">
      <dgm:prSet/>
      <dgm:spPr/>
      <dgm:t>
        <a:bodyPr/>
        <a:lstStyle/>
        <a:p>
          <a:endParaRPr lang="en-US"/>
        </a:p>
      </dgm:t>
    </dgm:pt>
    <dgm:pt modelId="{3EF2A355-4BA2-4B2C-9166-627869FA1C36}">
      <dgm:prSet/>
      <dgm:spPr/>
      <dgm:t>
        <a:bodyPr/>
        <a:lstStyle/>
        <a:p>
          <a:r>
            <a:rPr lang="en-US"/>
            <a:t>Club Officer Breakouts</a:t>
          </a:r>
        </a:p>
      </dgm:t>
    </dgm:pt>
    <dgm:pt modelId="{5C9C18FC-062D-43AC-86CE-74FCC550C48E}" type="parTrans" cxnId="{99017267-DE49-4D67-B99A-F4C70972C45F}">
      <dgm:prSet/>
      <dgm:spPr/>
      <dgm:t>
        <a:bodyPr/>
        <a:lstStyle/>
        <a:p>
          <a:endParaRPr lang="en-US"/>
        </a:p>
      </dgm:t>
    </dgm:pt>
    <dgm:pt modelId="{A4F47FBA-43BC-4709-94F6-5E6C33958819}" type="sibTrans" cxnId="{99017267-DE49-4D67-B99A-F4C70972C45F}">
      <dgm:prSet/>
      <dgm:spPr/>
      <dgm:t>
        <a:bodyPr/>
        <a:lstStyle/>
        <a:p>
          <a:endParaRPr lang="en-US"/>
        </a:p>
      </dgm:t>
    </dgm:pt>
    <dgm:pt modelId="{9E19DDDB-F765-40DB-B210-44E585ADE73B}">
      <dgm:prSet/>
      <dgm:spPr/>
      <dgm:t>
        <a:bodyPr/>
        <a:lstStyle/>
        <a:p>
          <a:r>
            <a:rPr lang="en-US"/>
            <a:t>Club officers learn about their role within the club. Then, they identify the responsibilities of their role within club and club executive committee meetings. To conclude, club officers find specific resources to help them fulfill  their responsibilities.</a:t>
          </a:r>
        </a:p>
      </dgm:t>
    </dgm:pt>
    <dgm:pt modelId="{32E9F724-7EE2-40F8-BA3D-6C6E04FD1996}" type="parTrans" cxnId="{F704A4CC-5241-4803-8543-F59A4A235D02}">
      <dgm:prSet/>
      <dgm:spPr/>
      <dgm:t>
        <a:bodyPr/>
        <a:lstStyle/>
        <a:p>
          <a:endParaRPr lang="en-US"/>
        </a:p>
      </dgm:t>
    </dgm:pt>
    <dgm:pt modelId="{EDCB1F9E-DD9D-4412-BFCF-B33B1272763B}" type="sibTrans" cxnId="{F704A4CC-5241-4803-8543-F59A4A235D02}">
      <dgm:prSet/>
      <dgm:spPr/>
      <dgm:t>
        <a:bodyPr/>
        <a:lstStyle/>
        <a:p>
          <a:endParaRPr lang="en-US"/>
        </a:p>
      </dgm:t>
    </dgm:pt>
    <dgm:pt modelId="{0630F755-E582-4522-AC6A-9EA43B7A6AE1}" type="pres">
      <dgm:prSet presAssocID="{F4C91A71-30D9-4727-A348-EEB53426D3CF}" presName="root" presStyleCnt="0">
        <dgm:presLayoutVars>
          <dgm:dir/>
          <dgm:resizeHandles val="exact"/>
        </dgm:presLayoutVars>
      </dgm:prSet>
      <dgm:spPr/>
    </dgm:pt>
    <dgm:pt modelId="{8D85C188-CAB4-4D46-8A97-080401A3BB2D}" type="pres">
      <dgm:prSet presAssocID="{A1A9FDF1-F683-4DD7-B14F-DB7CC9C33D4C}" presName="compNode" presStyleCnt="0"/>
      <dgm:spPr/>
    </dgm:pt>
    <dgm:pt modelId="{C6AFF530-A74B-44B0-AEE8-BA907B4C18CA}" type="pres">
      <dgm:prSet presAssocID="{A1A9FDF1-F683-4DD7-B14F-DB7CC9C33D4C}" presName="bgRect" presStyleLbl="bgShp" presStyleIdx="0" presStyleCnt="3"/>
      <dgm:spPr/>
    </dgm:pt>
    <dgm:pt modelId="{23BB87F2-DB7F-47BC-9FC1-9238F7D688DF}" type="pres">
      <dgm:prSet presAssocID="{A1A9FDF1-F683-4DD7-B14F-DB7CC9C33D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ss Pieces"/>
        </a:ext>
      </dgm:extLst>
    </dgm:pt>
    <dgm:pt modelId="{839286F6-FAC2-4DCE-B9A8-BFE8240C68D0}" type="pres">
      <dgm:prSet presAssocID="{A1A9FDF1-F683-4DD7-B14F-DB7CC9C33D4C}" presName="spaceRect" presStyleCnt="0"/>
      <dgm:spPr/>
    </dgm:pt>
    <dgm:pt modelId="{53D353ED-47D2-4465-A083-F7665EDCF741}" type="pres">
      <dgm:prSet presAssocID="{A1A9FDF1-F683-4DD7-B14F-DB7CC9C33D4C}" presName="parTx" presStyleLbl="revTx" presStyleIdx="0" presStyleCnt="6">
        <dgm:presLayoutVars>
          <dgm:chMax val="0"/>
          <dgm:chPref val="0"/>
        </dgm:presLayoutVars>
      </dgm:prSet>
      <dgm:spPr/>
    </dgm:pt>
    <dgm:pt modelId="{C6CCE8D3-8C34-4B57-A39A-9937E721E4AC}" type="pres">
      <dgm:prSet presAssocID="{A1A9FDF1-F683-4DD7-B14F-DB7CC9C33D4C}" presName="desTx" presStyleLbl="revTx" presStyleIdx="1" presStyleCnt="6">
        <dgm:presLayoutVars/>
      </dgm:prSet>
      <dgm:spPr/>
    </dgm:pt>
    <dgm:pt modelId="{980E0D5A-3D9E-4ABA-8F96-234E2EC84865}" type="pres">
      <dgm:prSet presAssocID="{ACE5D871-B161-498E-8A5C-3FE2CC698126}" presName="sibTrans" presStyleCnt="0"/>
      <dgm:spPr/>
    </dgm:pt>
    <dgm:pt modelId="{969E786B-8E3B-4FC7-9E8D-D2AF71B51D39}" type="pres">
      <dgm:prSet presAssocID="{FDB2FF4C-C612-4B9D-88B2-F663B0FEDF09}" presName="compNode" presStyleCnt="0"/>
      <dgm:spPr/>
    </dgm:pt>
    <dgm:pt modelId="{881D5395-F305-4317-BE13-16AF6D633F83}" type="pres">
      <dgm:prSet presAssocID="{FDB2FF4C-C612-4B9D-88B2-F663B0FEDF09}" presName="bgRect" presStyleLbl="bgShp" presStyleIdx="1" presStyleCnt="3"/>
      <dgm:spPr/>
    </dgm:pt>
    <dgm:pt modelId="{DC47E4C7-53AF-4FD7-ACC6-6CE08013204C}" type="pres">
      <dgm:prSet presAssocID="{FDB2FF4C-C612-4B9D-88B2-F663B0FEDF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9D0BD8F-9F61-4D2B-B878-D43BE5DAA917}" type="pres">
      <dgm:prSet presAssocID="{FDB2FF4C-C612-4B9D-88B2-F663B0FEDF09}" presName="spaceRect" presStyleCnt="0"/>
      <dgm:spPr/>
    </dgm:pt>
    <dgm:pt modelId="{AAD8B704-3DC0-48D7-BE79-1C5F23AB0E36}" type="pres">
      <dgm:prSet presAssocID="{FDB2FF4C-C612-4B9D-88B2-F663B0FEDF09}" presName="parTx" presStyleLbl="revTx" presStyleIdx="2" presStyleCnt="6">
        <dgm:presLayoutVars>
          <dgm:chMax val="0"/>
          <dgm:chPref val="0"/>
        </dgm:presLayoutVars>
      </dgm:prSet>
      <dgm:spPr/>
    </dgm:pt>
    <dgm:pt modelId="{0AB96927-DD03-44C7-8296-81E9EB2EE738}" type="pres">
      <dgm:prSet presAssocID="{FDB2FF4C-C612-4B9D-88B2-F663B0FEDF09}" presName="desTx" presStyleLbl="revTx" presStyleIdx="3" presStyleCnt="6">
        <dgm:presLayoutVars/>
      </dgm:prSet>
      <dgm:spPr/>
    </dgm:pt>
    <dgm:pt modelId="{D8D3C1C3-3786-4917-97C3-82BA48D19A5C}" type="pres">
      <dgm:prSet presAssocID="{E1764C6C-FC5A-4838-86BC-CF8AFA2DA759}" presName="sibTrans" presStyleCnt="0"/>
      <dgm:spPr/>
    </dgm:pt>
    <dgm:pt modelId="{CC9F22BC-1E9B-41A8-A02E-AF33E94BEED8}" type="pres">
      <dgm:prSet presAssocID="{3EF2A355-4BA2-4B2C-9166-627869FA1C36}" presName="compNode" presStyleCnt="0"/>
      <dgm:spPr/>
    </dgm:pt>
    <dgm:pt modelId="{F81227CD-0B0B-4DDD-AF83-15762E3570DA}" type="pres">
      <dgm:prSet presAssocID="{3EF2A355-4BA2-4B2C-9166-627869FA1C36}" presName="bgRect" presStyleLbl="bgShp" presStyleIdx="2" presStyleCnt="3"/>
      <dgm:spPr/>
    </dgm:pt>
    <dgm:pt modelId="{C6574856-F1A2-4D9D-B4CC-B8DB54C90817}" type="pres">
      <dgm:prSet presAssocID="{3EF2A355-4BA2-4B2C-9166-627869FA1C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9986584D-B867-4CDA-B489-C44AF6948D84}" type="pres">
      <dgm:prSet presAssocID="{3EF2A355-4BA2-4B2C-9166-627869FA1C36}" presName="spaceRect" presStyleCnt="0"/>
      <dgm:spPr/>
    </dgm:pt>
    <dgm:pt modelId="{052DDFEE-82EE-42ED-A696-0B3D40E99FA7}" type="pres">
      <dgm:prSet presAssocID="{3EF2A355-4BA2-4B2C-9166-627869FA1C36}" presName="parTx" presStyleLbl="revTx" presStyleIdx="4" presStyleCnt="6">
        <dgm:presLayoutVars>
          <dgm:chMax val="0"/>
          <dgm:chPref val="0"/>
        </dgm:presLayoutVars>
      </dgm:prSet>
      <dgm:spPr/>
    </dgm:pt>
    <dgm:pt modelId="{B53193E2-7588-49BE-8938-4D11B20FF71C}" type="pres">
      <dgm:prSet presAssocID="{3EF2A355-4BA2-4B2C-9166-627869FA1C36}" presName="desTx" presStyleLbl="revTx" presStyleIdx="5" presStyleCnt="6">
        <dgm:presLayoutVars/>
      </dgm:prSet>
      <dgm:spPr/>
    </dgm:pt>
  </dgm:ptLst>
  <dgm:cxnLst>
    <dgm:cxn modelId="{501FF82C-F35C-4E80-8AAA-22963203493E}" srcId="{A1A9FDF1-F683-4DD7-B14F-DB7CC9C33D4C}" destId="{440889C2-1A68-4F50-A430-5094481744F2}" srcOrd="0" destOrd="0" parTransId="{E778BD11-8ABE-4C5D-A2CE-AE8B5EBCD270}" sibTransId="{7FEC6F95-0463-492A-A7BE-F9C144FCF663}"/>
    <dgm:cxn modelId="{C4D72A3B-C61B-4FD6-9157-0529823E8D1C}" type="presOf" srcId="{440889C2-1A68-4F50-A430-5094481744F2}" destId="{C6CCE8D3-8C34-4B57-A39A-9937E721E4AC}" srcOrd="0" destOrd="0" presId="urn:microsoft.com/office/officeart/2018/2/layout/IconVerticalSolidList"/>
    <dgm:cxn modelId="{EDC0845E-D9D2-4DC8-A373-E51874890A4B}" srcId="{F4C91A71-30D9-4727-A348-EEB53426D3CF}" destId="{FDB2FF4C-C612-4B9D-88B2-F663B0FEDF09}" srcOrd="1" destOrd="0" parTransId="{B816F76D-B6B8-4477-A5DF-8694CB3BC2A4}" sibTransId="{E1764C6C-FC5A-4838-86BC-CF8AFA2DA759}"/>
    <dgm:cxn modelId="{AF66AC41-1908-43C4-A50F-B1FE6A6DE83D}" srcId="{F4C91A71-30D9-4727-A348-EEB53426D3CF}" destId="{A1A9FDF1-F683-4DD7-B14F-DB7CC9C33D4C}" srcOrd="0" destOrd="0" parTransId="{A0A12AC1-5503-4190-AA89-8E299F9D28E9}" sibTransId="{ACE5D871-B161-498E-8A5C-3FE2CC698126}"/>
    <dgm:cxn modelId="{99017267-DE49-4D67-B99A-F4C70972C45F}" srcId="{F4C91A71-30D9-4727-A348-EEB53426D3CF}" destId="{3EF2A355-4BA2-4B2C-9166-627869FA1C36}" srcOrd="2" destOrd="0" parTransId="{5C9C18FC-062D-43AC-86CE-74FCC550C48E}" sibTransId="{A4F47FBA-43BC-4709-94F6-5E6C33958819}"/>
    <dgm:cxn modelId="{AA6A9E4D-BFC8-49FD-8E6F-0617D7EF8D9E}" type="presOf" srcId="{04774350-F550-4172-BE21-7EFC23C04AAC}" destId="{0AB96927-DD03-44C7-8296-81E9EB2EE738}" srcOrd="0" destOrd="0" presId="urn:microsoft.com/office/officeart/2018/2/layout/IconVerticalSolidList"/>
    <dgm:cxn modelId="{EE967B91-F420-40D1-9ED3-EEDB4BD5D2DC}" type="presOf" srcId="{9E19DDDB-F765-40DB-B210-44E585ADE73B}" destId="{B53193E2-7588-49BE-8938-4D11B20FF71C}" srcOrd="0" destOrd="0" presId="urn:microsoft.com/office/officeart/2018/2/layout/IconVerticalSolidList"/>
    <dgm:cxn modelId="{C7CBF092-07D3-40E3-93BB-36EE266ACF82}" type="presOf" srcId="{F4C91A71-30D9-4727-A348-EEB53426D3CF}" destId="{0630F755-E582-4522-AC6A-9EA43B7A6AE1}" srcOrd="0" destOrd="0" presId="urn:microsoft.com/office/officeart/2018/2/layout/IconVerticalSolidList"/>
    <dgm:cxn modelId="{8D9D72C8-95D1-42C1-9DF0-C2FD7C2F9F7A}" srcId="{FDB2FF4C-C612-4B9D-88B2-F663B0FEDF09}" destId="{04774350-F550-4172-BE21-7EFC23C04AAC}" srcOrd="0" destOrd="0" parTransId="{B5CA9D91-E9EE-46BC-B5AF-6872283D58EA}" sibTransId="{B8616AE9-4235-4D15-B1A6-6C128827F1F2}"/>
    <dgm:cxn modelId="{E18325CC-DE34-466F-9B98-38E043415F73}" type="presOf" srcId="{A1A9FDF1-F683-4DD7-B14F-DB7CC9C33D4C}" destId="{53D353ED-47D2-4465-A083-F7665EDCF741}" srcOrd="0" destOrd="0" presId="urn:microsoft.com/office/officeart/2018/2/layout/IconVerticalSolidList"/>
    <dgm:cxn modelId="{F704A4CC-5241-4803-8543-F59A4A235D02}" srcId="{3EF2A355-4BA2-4B2C-9166-627869FA1C36}" destId="{9E19DDDB-F765-40DB-B210-44E585ADE73B}" srcOrd="0" destOrd="0" parTransId="{32E9F724-7EE2-40F8-BA3D-6C6E04FD1996}" sibTransId="{EDCB1F9E-DD9D-4412-BFCF-B33B1272763B}"/>
    <dgm:cxn modelId="{04D5EFDC-64A0-439B-A465-B4D41A98B115}" type="presOf" srcId="{FDB2FF4C-C612-4B9D-88B2-F663B0FEDF09}" destId="{AAD8B704-3DC0-48D7-BE79-1C5F23AB0E36}" srcOrd="0" destOrd="0" presId="urn:microsoft.com/office/officeart/2018/2/layout/IconVerticalSolidList"/>
    <dgm:cxn modelId="{71C727E1-D0DC-4059-9310-1EEE87786F49}" type="presOf" srcId="{3EF2A355-4BA2-4B2C-9166-627869FA1C36}" destId="{052DDFEE-82EE-42ED-A696-0B3D40E99FA7}" srcOrd="0" destOrd="0" presId="urn:microsoft.com/office/officeart/2018/2/layout/IconVerticalSolidList"/>
    <dgm:cxn modelId="{1D606E32-503D-4292-8138-8F84A65A280A}" type="presParOf" srcId="{0630F755-E582-4522-AC6A-9EA43B7A6AE1}" destId="{8D85C188-CAB4-4D46-8A97-080401A3BB2D}" srcOrd="0" destOrd="0" presId="urn:microsoft.com/office/officeart/2018/2/layout/IconVerticalSolidList"/>
    <dgm:cxn modelId="{A6DF196F-661D-4E58-8AB0-BA1A9EF4ABE2}" type="presParOf" srcId="{8D85C188-CAB4-4D46-8A97-080401A3BB2D}" destId="{C6AFF530-A74B-44B0-AEE8-BA907B4C18CA}" srcOrd="0" destOrd="0" presId="urn:microsoft.com/office/officeart/2018/2/layout/IconVerticalSolidList"/>
    <dgm:cxn modelId="{A33DC228-34F1-490C-B5CF-176289A12955}" type="presParOf" srcId="{8D85C188-CAB4-4D46-8A97-080401A3BB2D}" destId="{23BB87F2-DB7F-47BC-9FC1-9238F7D688DF}" srcOrd="1" destOrd="0" presId="urn:microsoft.com/office/officeart/2018/2/layout/IconVerticalSolidList"/>
    <dgm:cxn modelId="{D5A9D047-8A7A-4DE8-B002-C839058D4642}" type="presParOf" srcId="{8D85C188-CAB4-4D46-8A97-080401A3BB2D}" destId="{839286F6-FAC2-4DCE-B9A8-BFE8240C68D0}" srcOrd="2" destOrd="0" presId="urn:microsoft.com/office/officeart/2018/2/layout/IconVerticalSolidList"/>
    <dgm:cxn modelId="{2635181B-4EAB-4FE0-82E8-7B9004CF8FB3}" type="presParOf" srcId="{8D85C188-CAB4-4D46-8A97-080401A3BB2D}" destId="{53D353ED-47D2-4465-A083-F7665EDCF741}" srcOrd="3" destOrd="0" presId="urn:microsoft.com/office/officeart/2018/2/layout/IconVerticalSolidList"/>
    <dgm:cxn modelId="{23C6228A-B5C4-4D6A-A701-EDFAFDB19200}" type="presParOf" srcId="{8D85C188-CAB4-4D46-8A97-080401A3BB2D}" destId="{C6CCE8D3-8C34-4B57-A39A-9937E721E4AC}" srcOrd="4" destOrd="0" presId="urn:microsoft.com/office/officeart/2018/2/layout/IconVerticalSolidList"/>
    <dgm:cxn modelId="{EE590493-6369-4C30-8FFC-560AAB1AC2D8}" type="presParOf" srcId="{0630F755-E582-4522-AC6A-9EA43B7A6AE1}" destId="{980E0D5A-3D9E-4ABA-8F96-234E2EC84865}" srcOrd="1" destOrd="0" presId="urn:microsoft.com/office/officeart/2018/2/layout/IconVerticalSolidList"/>
    <dgm:cxn modelId="{0C99ED5C-FE8F-4555-A92B-A4B44D41CC7F}" type="presParOf" srcId="{0630F755-E582-4522-AC6A-9EA43B7A6AE1}" destId="{969E786B-8E3B-4FC7-9E8D-D2AF71B51D39}" srcOrd="2" destOrd="0" presId="urn:microsoft.com/office/officeart/2018/2/layout/IconVerticalSolidList"/>
    <dgm:cxn modelId="{BDDAFE93-9F06-40BF-9D1E-26716257F795}" type="presParOf" srcId="{969E786B-8E3B-4FC7-9E8D-D2AF71B51D39}" destId="{881D5395-F305-4317-BE13-16AF6D633F83}" srcOrd="0" destOrd="0" presId="urn:microsoft.com/office/officeart/2018/2/layout/IconVerticalSolidList"/>
    <dgm:cxn modelId="{DBFDED15-99F6-4DEB-B229-2256ACDF7CC3}" type="presParOf" srcId="{969E786B-8E3B-4FC7-9E8D-D2AF71B51D39}" destId="{DC47E4C7-53AF-4FD7-ACC6-6CE08013204C}" srcOrd="1" destOrd="0" presId="urn:microsoft.com/office/officeart/2018/2/layout/IconVerticalSolidList"/>
    <dgm:cxn modelId="{4AEFFC54-83A8-42BD-A09A-895B31330E48}" type="presParOf" srcId="{969E786B-8E3B-4FC7-9E8D-D2AF71B51D39}" destId="{29D0BD8F-9F61-4D2B-B878-D43BE5DAA917}" srcOrd="2" destOrd="0" presId="urn:microsoft.com/office/officeart/2018/2/layout/IconVerticalSolidList"/>
    <dgm:cxn modelId="{AFD97CB7-D949-4BE1-9D94-B0241C58F22F}" type="presParOf" srcId="{969E786B-8E3B-4FC7-9E8D-D2AF71B51D39}" destId="{AAD8B704-3DC0-48D7-BE79-1C5F23AB0E36}" srcOrd="3" destOrd="0" presId="urn:microsoft.com/office/officeart/2018/2/layout/IconVerticalSolidList"/>
    <dgm:cxn modelId="{434296F0-7DE9-48BC-B211-C527BB1187D2}" type="presParOf" srcId="{969E786B-8E3B-4FC7-9E8D-D2AF71B51D39}" destId="{0AB96927-DD03-44C7-8296-81E9EB2EE738}" srcOrd="4" destOrd="0" presId="urn:microsoft.com/office/officeart/2018/2/layout/IconVerticalSolidList"/>
    <dgm:cxn modelId="{2AB847CE-3014-499E-AA20-C6378CF0280F}" type="presParOf" srcId="{0630F755-E582-4522-AC6A-9EA43B7A6AE1}" destId="{D8D3C1C3-3786-4917-97C3-82BA48D19A5C}" srcOrd="3" destOrd="0" presId="urn:microsoft.com/office/officeart/2018/2/layout/IconVerticalSolidList"/>
    <dgm:cxn modelId="{5E4FBC4A-5829-4246-B217-8ABD37720C18}" type="presParOf" srcId="{0630F755-E582-4522-AC6A-9EA43B7A6AE1}" destId="{CC9F22BC-1E9B-41A8-A02E-AF33E94BEED8}" srcOrd="4" destOrd="0" presId="urn:microsoft.com/office/officeart/2018/2/layout/IconVerticalSolidList"/>
    <dgm:cxn modelId="{1696130E-5A19-4203-BB53-0B5679169AA5}" type="presParOf" srcId="{CC9F22BC-1E9B-41A8-A02E-AF33E94BEED8}" destId="{F81227CD-0B0B-4DDD-AF83-15762E3570DA}" srcOrd="0" destOrd="0" presId="urn:microsoft.com/office/officeart/2018/2/layout/IconVerticalSolidList"/>
    <dgm:cxn modelId="{7B974414-DE93-4BF1-96C9-EC9B3E5DC4F1}" type="presParOf" srcId="{CC9F22BC-1E9B-41A8-A02E-AF33E94BEED8}" destId="{C6574856-F1A2-4D9D-B4CC-B8DB54C90817}" srcOrd="1" destOrd="0" presId="urn:microsoft.com/office/officeart/2018/2/layout/IconVerticalSolidList"/>
    <dgm:cxn modelId="{674722DD-BF23-4B57-995B-010C0FBC374C}" type="presParOf" srcId="{CC9F22BC-1E9B-41A8-A02E-AF33E94BEED8}" destId="{9986584D-B867-4CDA-B489-C44AF6948D84}" srcOrd="2" destOrd="0" presId="urn:microsoft.com/office/officeart/2018/2/layout/IconVerticalSolidList"/>
    <dgm:cxn modelId="{DBE8CEB8-4FAB-4292-8E22-A17262B01896}" type="presParOf" srcId="{CC9F22BC-1E9B-41A8-A02E-AF33E94BEED8}" destId="{052DDFEE-82EE-42ED-A696-0B3D40E99FA7}" srcOrd="3" destOrd="0" presId="urn:microsoft.com/office/officeart/2018/2/layout/IconVerticalSolidList"/>
    <dgm:cxn modelId="{22FCDB1A-4DC8-4CCE-8CC1-A66504C34E3E}" type="presParOf" srcId="{CC9F22BC-1E9B-41A8-A02E-AF33E94BEED8}" destId="{B53193E2-7588-49BE-8938-4D11B20FF71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5ACA65-AD98-43BB-AEBD-D573C2A4BF4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2CE7C7-3C14-48C5-B008-A798A739E844}">
      <dgm:prSet/>
      <dgm:spPr/>
      <dgm:t>
        <a:bodyPr/>
        <a:lstStyle/>
        <a:p>
          <a:pPr>
            <a:lnSpc>
              <a:spcPct val="100000"/>
            </a:lnSpc>
          </a:pPr>
          <a:r>
            <a:rPr lang="en-US"/>
            <a:t>Benefits:</a:t>
          </a:r>
        </a:p>
      </dgm:t>
    </dgm:pt>
    <dgm:pt modelId="{829D3050-B613-4034-8F4C-ACB7485A1514}" type="parTrans" cxnId="{39BDB052-4A03-4C7F-A2C2-EC8D1B5BAED4}">
      <dgm:prSet/>
      <dgm:spPr/>
      <dgm:t>
        <a:bodyPr/>
        <a:lstStyle/>
        <a:p>
          <a:endParaRPr lang="en-US"/>
        </a:p>
      </dgm:t>
    </dgm:pt>
    <dgm:pt modelId="{7E76862D-D837-4EC3-85E0-ED5FBF585607}" type="sibTrans" cxnId="{39BDB052-4A03-4C7F-A2C2-EC8D1B5BAED4}">
      <dgm:prSet/>
      <dgm:spPr/>
      <dgm:t>
        <a:bodyPr/>
        <a:lstStyle/>
        <a:p>
          <a:endParaRPr lang="en-US"/>
        </a:p>
      </dgm:t>
    </dgm:pt>
    <dgm:pt modelId="{410CEE73-E387-40D9-8A05-10394D9F52BE}">
      <dgm:prSet/>
      <dgm:spPr/>
      <dgm:t>
        <a:bodyPr/>
        <a:lstStyle/>
        <a:p>
          <a:pPr>
            <a:lnSpc>
              <a:spcPct val="100000"/>
            </a:lnSpc>
          </a:pPr>
          <a:r>
            <a:rPr lang="en-US"/>
            <a:t>Training for Clubs that plan for or experience mid-term turnover of officers</a:t>
          </a:r>
        </a:p>
      </dgm:t>
    </dgm:pt>
    <dgm:pt modelId="{B30B6D29-A436-4973-994B-249B68D2B699}" type="parTrans" cxnId="{29EC1B2C-C736-4596-AED2-A863E31A71B4}">
      <dgm:prSet/>
      <dgm:spPr/>
      <dgm:t>
        <a:bodyPr/>
        <a:lstStyle/>
        <a:p>
          <a:endParaRPr lang="en-US"/>
        </a:p>
      </dgm:t>
    </dgm:pt>
    <dgm:pt modelId="{7854163F-7A32-4D93-AEC0-D353BB50DDA0}" type="sibTrans" cxnId="{29EC1B2C-C736-4596-AED2-A863E31A71B4}">
      <dgm:prSet/>
      <dgm:spPr/>
      <dgm:t>
        <a:bodyPr/>
        <a:lstStyle/>
        <a:p>
          <a:endParaRPr lang="en-US"/>
        </a:p>
      </dgm:t>
    </dgm:pt>
    <dgm:pt modelId="{2B5610B9-914F-4649-9868-5FAB81E53C30}">
      <dgm:prSet/>
      <dgm:spPr/>
      <dgm:t>
        <a:bodyPr/>
        <a:lstStyle/>
        <a:p>
          <a:pPr>
            <a:lnSpc>
              <a:spcPct val="100000"/>
            </a:lnSpc>
          </a:pPr>
          <a:r>
            <a:rPr lang="en-US"/>
            <a:t>Club officers have an opportunity to discuss any problems they may be having</a:t>
          </a:r>
        </a:p>
      </dgm:t>
    </dgm:pt>
    <dgm:pt modelId="{3DC4E87E-9B61-4E8F-98D2-8DD830FBC3D0}" type="parTrans" cxnId="{B7E9915A-56C6-4630-9930-976B1474FAB3}">
      <dgm:prSet/>
      <dgm:spPr/>
      <dgm:t>
        <a:bodyPr/>
        <a:lstStyle/>
        <a:p>
          <a:endParaRPr lang="en-US"/>
        </a:p>
      </dgm:t>
    </dgm:pt>
    <dgm:pt modelId="{FE8ED0DF-61D1-435B-854D-D646233168A2}" type="sibTrans" cxnId="{B7E9915A-56C6-4630-9930-976B1474FAB3}">
      <dgm:prSet/>
      <dgm:spPr/>
      <dgm:t>
        <a:bodyPr/>
        <a:lstStyle/>
        <a:p>
          <a:endParaRPr lang="en-US"/>
        </a:p>
      </dgm:t>
    </dgm:pt>
    <dgm:pt modelId="{1BB84F36-6BF5-4F31-9D76-24F623D43740}">
      <dgm:prSet/>
      <dgm:spPr/>
      <dgm:t>
        <a:bodyPr/>
        <a:lstStyle/>
        <a:p>
          <a:pPr>
            <a:lnSpc>
              <a:spcPct val="100000"/>
            </a:lnSpc>
          </a:pPr>
          <a:r>
            <a:rPr lang="en-US"/>
            <a:t>District officers have the opportunity to follow up with performance challenges.</a:t>
          </a:r>
        </a:p>
      </dgm:t>
    </dgm:pt>
    <dgm:pt modelId="{33920A82-159D-4398-BDB4-930A1A55D267}" type="parTrans" cxnId="{AB2E13F8-B33B-4D8F-B163-2F3F71E57B59}">
      <dgm:prSet/>
      <dgm:spPr/>
      <dgm:t>
        <a:bodyPr/>
        <a:lstStyle/>
        <a:p>
          <a:endParaRPr lang="en-US"/>
        </a:p>
      </dgm:t>
    </dgm:pt>
    <dgm:pt modelId="{2DCB3C51-CD09-4558-B266-DE0ABA4D5E4E}" type="sibTrans" cxnId="{AB2E13F8-B33B-4D8F-B163-2F3F71E57B59}">
      <dgm:prSet/>
      <dgm:spPr/>
      <dgm:t>
        <a:bodyPr/>
        <a:lstStyle/>
        <a:p>
          <a:endParaRPr lang="en-US"/>
        </a:p>
      </dgm:t>
    </dgm:pt>
    <dgm:pt modelId="{30D04AEB-2411-4FCE-BCA3-ABB15A59AF95}">
      <dgm:prSet/>
      <dgm:spPr/>
      <dgm:t>
        <a:bodyPr/>
        <a:lstStyle/>
        <a:p>
          <a:pPr>
            <a:lnSpc>
              <a:spcPct val="100000"/>
            </a:lnSpc>
          </a:pPr>
          <a:r>
            <a:rPr lang="en-US"/>
            <a:t>Club officers have the opportunity to meet with officers of other clubs and share best practices for improving their own clubs.</a:t>
          </a:r>
        </a:p>
      </dgm:t>
    </dgm:pt>
    <dgm:pt modelId="{4FEAD7F6-48FA-498E-B942-35EDE176EF72}" type="parTrans" cxnId="{0B7FB834-CD02-4CBD-9B17-5E0B59BBFFB1}">
      <dgm:prSet/>
      <dgm:spPr/>
      <dgm:t>
        <a:bodyPr/>
        <a:lstStyle/>
        <a:p>
          <a:endParaRPr lang="en-US"/>
        </a:p>
      </dgm:t>
    </dgm:pt>
    <dgm:pt modelId="{4243C8B9-FA6A-4A29-8AE8-476DA98D0D18}" type="sibTrans" cxnId="{0B7FB834-CD02-4CBD-9B17-5E0B59BBFFB1}">
      <dgm:prSet/>
      <dgm:spPr/>
      <dgm:t>
        <a:bodyPr/>
        <a:lstStyle/>
        <a:p>
          <a:endParaRPr lang="en-US"/>
        </a:p>
      </dgm:t>
    </dgm:pt>
    <dgm:pt modelId="{5D0FF9BF-9A66-4406-B7FF-C5D7F51B4EB3}">
      <dgm:prSet/>
      <dgm:spPr/>
      <dgm:t>
        <a:bodyPr/>
        <a:lstStyle/>
        <a:p>
          <a:pPr>
            <a:lnSpc>
              <a:spcPct val="100000"/>
            </a:lnSpc>
          </a:pPr>
          <a:r>
            <a:rPr lang="en-US"/>
            <a:t>When building the curriculum for this second training, be sure to provide opportunities for club officers to discuss problems and network with other officers. </a:t>
          </a:r>
        </a:p>
      </dgm:t>
    </dgm:pt>
    <dgm:pt modelId="{68BE2E67-D0F9-4C07-90A2-45D184378B4E}" type="parTrans" cxnId="{20AC05DF-CC16-40E8-A000-F92F31F39F99}">
      <dgm:prSet/>
      <dgm:spPr/>
      <dgm:t>
        <a:bodyPr/>
        <a:lstStyle/>
        <a:p>
          <a:endParaRPr lang="en-US"/>
        </a:p>
      </dgm:t>
    </dgm:pt>
    <dgm:pt modelId="{37D813BC-EF83-4EB7-9AE8-6632F8651327}" type="sibTrans" cxnId="{20AC05DF-CC16-40E8-A000-F92F31F39F99}">
      <dgm:prSet/>
      <dgm:spPr/>
      <dgm:t>
        <a:bodyPr/>
        <a:lstStyle/>
        <a:p>
          <a:endParaRPr lang="en-US"/>
        </a:p>
      </dgm:t>
    </dgm:pt>
    <dgm:pt modelId="{406E670E-00A0-4AD7-A047-A376132F0B16}" type="pres">
      <dgm:prSet presAssocID="{215ACA65-AD98-43BB-AEBD-D573C2A4BF42}" presName="root" presStyleCnt="0">
        <dgm:presLayoutVars>
          <dgm:dir/>
          <dgm:resizeHandles val="exact"/>
        </dgm:presLayoutVars>
      </dgm:prSet>
      <dgm:spPr/>
    </dgm:pt>
    <dgm:pt modelId="{9F6042CF-53D9-4CDC-A672-3E96799D9F6F}" type="pres">
      <dgm:prSet presAssocID="{432CE7C7-3C14-48C5-B008-A798A739E844}" presName="compNode" presStyleCnt="0"/>
      <dgm:spPr/>
    </dgm:pt>
    <dgm:pt modelId="{17DDD31D-8285-4482-B3D3-B3B58E5B653A}" type="pres">
      <dgm:prSet presAssocID="{432CE7C7-3C14-48C5-B008-A798A739E844}" presName="bgRect" presStyleLbl="bgShp" presStyleIdx="0" presStyleCnt="6"/>
      <dgm:spPr/>
    </dgm:pt>
    <dgm:pt modelId="{4A88017E-384B-480F-BA68-BDE0DA129132}" type="pres">
      <dgm:prSet presAssocID="{432CE7C7-3C14-48C5-B008-A798A739E84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0CAD3998-8195-42D5-AA80-E0B52F979CA2}" type="pres">
      <dgm:prSet presAssocID="{432CE7C7-3C14-48C5-B008-A798A739E844}" presName="spaceRect" presStyleCnt="0"/>
      <dgm:spPr/>
    </dgm:pt>
    <dgm:pt modelId="{3FF58AC6-1299-4452-AC07-F7B4C3F1279D}" type="pres">
      <dgm:prSet presAssocID="{432CE7C7-3C14-48C5-B008-A798A739E844}" presName="parTx" presStyleLbl="revTx" presStyleIdx="0" presStyleCnt="6">
        <dgm:presLayoutVars>
          <dgm:chMax val="0"/>
          <dgm:chPref val="0"/>
        </dgm:presLayoutVars>
      </dgm:prSet>
      <dgm:spPr/>
    </dgm:pt>
    <dgm:pt modelId="{79A48689-A2B5-419F-8379-2DB89D8DA192}" type="pres">
      <dgm:prSet presAssocID="{7E76862D-D837-4EC3-85E0-ED5FBF585607}" presName="sibTrans" presStyleCnt="0"/>
      <dgm:spPr/>
    </dgm:pt>
    <dgm:pt modelId="{C9F1A1CD-7984-424A-961F-57AA67E2AF84}" type="pres">
      <dgm:prSet presAssocID="{410CEE73-E387-40D9-8A05-10394D9F52BE}" presName="compNode" presStyleCnt="0"/>
      <dgm:spPr/>
    </dgm:pt>
    <dgm:pt modelId="{954D4171-CDD1-4F6A-928E-F3FD0E1089F8}" type="pres">
      <dgm:prSet presAssocID="{410CEE73-E387-40D9-8A05-10394D9F52BE}" presName="bgRect" presStyleLbl="bgShp" presStyleIdx="1" presStyleCnt="6"/>
      <dgm:spPr/>
    </dgm:pt>
    <dgm:pt modelId="{81E989C7-924D-451C-8D3D-40C0AD8CFDFE}" type="pres">
      <dgm:prSet presAssocID="{410CEE73-E387-40D9-8A05-10394D9F52B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0527EDB5-238D-4AAA-963F-5E73EF50775D}" type="pres">
      <dgm:prSet presAssocID="{410CEE73-E387-40D9-8A05-10394D9F52BE}" presName="spaceRect" presStyleCnt="0"/>
      <dgm:spPr/>
    </dgm:pt>
    <dgm:pt modelId="{497066C8-1372-415F-B9AC-5EBD768762A6}" type="pres">
      <dgm:prSet presAssocID="{410CEE73-E387-40D9-8A05-10394D9F52BE}" presName="parTx" presStyleLbl="revTx" presStyleIdx="1" presStyleCnt="6">
        <dgm:presLayoutVars>
          <dgm:chMax val="0"/>
          <dgm:chPref val="0"/>
        </dgm:presLayoutVars>
      </dgm:prSet>
      <dgm:spPr/>
    </dgm:pt>
    <dgm:pt modelId="{0BAD63D7-C2FC-42A9-AE8B-5C60CA791F52}" type="pres">
      <dgm:prSet presAssocID="{7854163F-7A32-4D93-AEC0-D353BB50DDA0}" presName="sibTrans" presStyleCnt="0"/>
      <dgm:spPr/>
    </dgm:pt>
    <dgm:pt modelId="{9CE125FB-0503-4FCD-A599-A00151D2138F}" type="pres">
      <dgm:prSet presAssocID="{2B5610B9-914F-4649-9868-5FAB81E53C30}" presName="compNode" presStyleCnt="0"/>
      <dgm:spPr/>
    </dgm:pt>
    <dgm:pt modelId="{E41556BF-CE61-4787-A766-A8738B34A1A6}" type="pres">
      <dgm:prSet presAssocID="{2B5610B9-914F-4649-9868-5FAB81E53C30}" presName="bgRect" presStyleLbl="bgShp" presStyleIdx="2" presStyleCnt="6"/>
      <dgm:spPr/>
    </dgm:pt>
    <dgm:pt modelId="{164A1E76-90CA-4431-A0A4-7A207847D51B}" type="pres">
      <dgm:prSet presAssocID="{2B5610B9-914F-4649-9868-5FAB81E53C3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6CD35D71-2F02-4624-8782-E992FE9B74E9}" type="pres">
      <dgm:prSet presAssocID="{2B5610B9-914F-4649-9868-5FAB81E53C30}" presName="spaceRect" presStyleCnt="0"/>
      <dgm:spPr/>
    </dgm:pt>
    <dgm:pt modelId="{0B75433A-A7CF-49E8-AA56-76A594DEE40E}" type="pres">
      <dgm:prSet presAssocID="{2B5610B9-914F-4649-9868-5FAB81E53C30}" presName="parTx" presStyleLbl="revTx" presStyleIdx="2" presStyleCnt="6">
        <dgm:presLayoutVars>
          <dgm:chMax val="0"/>
          <dgm:chPref val="0"/>
        </dgm:presLayoutVars>
      </dgm:prSet>
      <dgm:spPr/>
    </dgm:pt>
    <dgm:pt modelId="{20646783-DEC0-4C3E-A80A-C0CE81D61602}" type="pres">
      <dgm:prSet presAssocID="{FE8ED0DF-61D1-435B-854D-D646233168A2}" presName="sibTrans" presStyleCnt="0"/>
      <dgm:spPr/>
    </dgm:pt>
    <dgm:pt modelId="{0B1CA695-8C98-4670-83C5-B4123AEDB7F0}" type="pres">
      <dgm:prSet presAssocID="{1BB84F36-6BF5-4F31-9D76-24F623D43740}" presName="compNode" presStyleCnt="0"/>
      <dgm:spPr/>
    </dgm:pt>
    <dgm:pt modelId="{8BDE6AD4-302B-4919-B766-52EE059E8FF6}" type="pres">
      <dgm:prSet presAssocID="{1BB84F36-6BF5-4F31-9D76-24F623D43740}" presName="bgRect" presStyleLbl="bgShp" presStyleIdx="3" presStyleCnt="6"/>
      <dgm:spPr/>
    </dgm:pt>
    <dgm:pt modelId="{80F001D6-A7F7-485E-BE00-DCB940292AF2}" type="pres">
      <dgm:prSet presAssocID="{1BB84F36-6BF5-4F31-9D76-24F623D4374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vron Arrows"/>
        </a:ext>
      </dgm:extLst>
    </dgm:pt>
    <dgm:pt modelId="{A2FE7C74-C603-4926-B76A-8F15B05F364F}" type="pres">
      <dgm:prSet presAssocID="{1BB84F36-6BF5-4F31-9D76-24F623D43740}" presName="spaceRect" presStyleCnt="0"/>
      <dgm:spPr/>
    </dgm:pt>
    <dgm:pt modelId="{22861455-4AC7-496B-BB75-C9070CBE3403}" type="pres">
      <dgm:prSet presAssocID="{1BB84F36-6BF5-4F31-9D76-24F623D43740}" presName="parTx" presStyleLbl="revTx" presStyleIdx="3" presStyleCnt="6">
        <dgm:presLayoutVars>
          <dgm:chMax val="0"/>
          <dgm:chPref val="0"/>
        </dgm:presLayoutVars>
      </dgm:prSet>
      <dgm:spPr/>
    </dgm:pt>
    <dgm:pt modelId="{D2C148E9-44C4-4E0B-90C4-D765DF925151}" type="pres">
      <dgm:prSet presAssocID="{2DCB3C51-CD09-4558-B266-DE0ABA4D5E4E}" presName="sibTrans" presStyleCnt="0"/>
      <dgm:spPr/>
    </dgm:pt>
    <dgm:pt modelId="{B5A73DF2-2204-4751-8C99-E4E8F0538976}" type="pres">
      <dgm:prSet presAssocID="{30D04AEB-2411-4FCE-BCA3-ABB15A59AF95}" presName="compNode" presStyleCnt="0"/>
      <dgm:spPr/>
    </dgm:pt>
    <dgm:pt modelId="{3AA3F258-B178-4759-AEFE-0E5C6FE48125}" type="pres">
      <dgm:prSet presAssocID="{30D04AEB-2411-4FCE-BCA3-ABB15A59AF95}" presName="bgRect" presStyleLbl="bgShp" presStyleIdx="4" presStyleCnt="6"/>
      <dgm:spPr/>
    </dgm:pt>
    <dgm:pt modelId="{9458ABC5-C5A1-4A29-83B4-4E422207D8B1}" type="pres">
      <dgm:prSet presAssocID="{30D04AEB-2411-4FCE-BCA3-ABB15A59AF9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ccer"/>
        </a:ext>
      </dgm:extLst>
    </dgm:pt>
    <dgm:pt modelId="{16DA63F9-F355-4F28-969A-EACCA34ECBFB}" type="pres">
      <dgm:prSet presAssocID="{30D04AEB-2411-4FCE-BCA3-ABB15A59AF95}" presName="spaceRect" presStyleCnt="0"/>
      <dgm:spPr/>
    </dgm:pt>
    <dgm:pt modelId="{ACD3ACCC-F652-4EAA-92FB-7D4B21B73ED0}" type="pres">
      <dgm:prSet presAssocID="{30D04AEB-2411-4FCE-BCA3-ABB15A59AF95}" presName="parTx" presStyleLbl="revTx" presStyleIdx="4" presStyleCnt="6">
        <dgm:presLayoutVars>
          <dgm:chMax val="0"/>
          <dgm:chPref val="0"/>
        </dgm:presLayoutVars>
      </dgm:prSet>
      <dgm:spPr/>
    </dgm:pt>
    <dgm:pt modelId="{61C96480-E3D2-4F1F-9B78-B44BE58D53DB}" type="pres">
      <dgm:prSet presAssocID="{4243C8B9-FA6A-4A29-8AE8-476DA98D0D18}" presName="sibTrans" presStyleCnt="0"/>
      <dgm:spPr/>
    </dgm:pt>
    <dgm:pt modelId="{9A284091-44A5-4560-9024-FE2E8105074A}" type="pres">
      <dgm:prSet presAssocID="{5D0FF9BF-9A66-4406-B7FF-C5D7F51B4EB3}" presName="compNode" presStyleCnt="0"/>
      <dgm:spPr/>
    </dgm:pt>
    <dgm:pt modelId="{3AA863E3-AFFE-41E5-82AF-9CA700FCD4F9}" type="pres">
      <dgm:prSet presAssocID="{5D0FF9BF-9A66-4406-B7FF-C5D7F51B4EB3}" presName="bgRect" presStyleLbl="bgShp" presStyleIdx="5" presStyleCnt="6"/>
      <dgm:spPr/>
    </dgm:pt>
    <dgm:pt modelId="{C5B4C157-1C11-4483-B905-4A7CCC67432D}" type="pres">
      <dgm:prSet presAssocID="{5D0FF9BF-9A66-4406-B7FF-C5D7F51B4EB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 Network"/>
        </a:ext>
      </dgm:extLst>
    </dgm:pt>
    <dgm:pt modelId="{B84C0A7F-DB06-4CFD-9A01-756022ADFEAF}" type="pres">
      <dgm:prSet presAssocID="{5D0FF9BF-9A66-4406-B7FF-C5D7F51B4EB3}" presName="spaceRect" presStyleCnt="0"/>
      <dgm:spPr/>
    </dgm:pt>
    <dgm:pt modelId="{1BB41C3F-31D6-4079-856A-FBDAF7725131}" type="pres">
      <dgm:prSet presAssocID="{5D0FF9BF-9A66-4406-B7FF-C5D7F51B4EB3}" presName="parTx" presStyleLbl="revTx" presStyleIdx="5" presStyleCnt="6">
        <dgm:presLayoutVars>
          <dgm:chMax val="0"/>
          <dgm:chPref val="0"/>
        </dgm:presLayoutVars>
      </dgm:prSet>
      <dgm:spPr/>
    </dgm:pt>
  </dgm:ptLst>
  <dgm:cxnLst>
    <dgm:cxn modelId="{09118210-BFD0-4B50-B847-7558914576DD}" type="presOf" srcId="{410CEE73-E387-40D9-8A05-10394D9F52BE}" destId="{497066C8-1372-415F-B9AC-5EBD768762A6}" srcOrd="0" destOrd="0" presId="urn:microsoft.com/office/officeart/2018/2/layout/IconVerticalSolidList"/>
    <dgm:cxn modelId="{B3CA7F18-6AD3-4C75-A1C6-2A4D1E4BB294}" type="presOf" srcId="{30D04AEB-2411-4FCE-BCA3-ABB15A59AF95}" destId="{ACD3ACCC-F652-4EAA-92FB-7D4B21B73ED0}" srcOrd="0" destOrd="0" presId="urn:microsoft.com/office/officeart/2018/2/layout/IconVerticalSolidList"/>
    <dgm:cxn modelId="{0DCEC12A-1F03-4398-BE42-4A406D881FCA}" type="presOf" srcId="{5D0FF9BF-9A66-4406-B7FF-C5D7F51B4EB3}" destId="{1BB41C3F-31D6-4079-856A-FBDAF7725131}" srcOrd="0" destOrd="0" presId="urn:microsoft.com/office/officeart/2018/2/layout/IconVerticalSolidList"/>
    <dgm:cxn modelId="{29EC1B2C-C736-4596-AED2-A863E31A71B4}" srcId="{215ACA65-AD98-43BB-AEBD-D573C2A4BF42}" destId="{410CEE73-E387-40D9-8A05-10394D9F52BE}" srcOrd="1" destOrd="0" parTransId="{B30B6D29-A436-4973-994B-249B68D2B699}" sibTransId="{7854163F-7A32-4D93-AEC0-D353BB50DDA0}"/>
    <dgm:cxn modelId="{0B7FB834-CD02-4CBD-9B17-5E0B59BBFFB1}" srcId="{215ACA65-AD98-43BB-AEBD-D573C2A4BF42}" destId="{30D04AEB-2411-4FCE-BCA3-ABB15A59AF95}" srcOrd="4" destOrd="0" parTransId="{4FEAD7F6-48FA-498E-B942-35EDE176EF72}" sibTransId="{4243C8B9-FA6A-4A29-8AE8-476DA98D0D18}"/>
    <dgm:cxn modelId="{39BDB052-4A03-4C7F-A2C2-EC8D1B5BAED4}" srcId="{215ACA65-AD98-43BB-AEBD-D573C2A4BF42}" destId="{432CE7C7-3C14-48C5-B008-A798A739E844}" srcOrd="0" destOrd="0" parTransId="{829D3050-B613-4034-8F4C-ACB7485A1514}" sibTransId="{7E76862D-D837-4EC3-85E0-ED5FBF585607}"/>
    <dgm:cxn modelId="{F2063A54-CFD4-49F5-8ACA-312FAF7C945E}" type="presOf" srcId="{432CE7C7-3C14-48C5-B008-A798A739E844}" destId="{3FF58AC6-1299-4452-AC07-F7B4C3F1279D}" srcOrd="0" destOrd="0" presId="urn:microsoft.com/office/officeart/2018/2/layout/IconVerticalSolidList"/>
    <dgm:cxn modelId="{B7E9915A-56C6-4630-9930-976B1474FAB3}" srcId="{215ACA65-AD98-43BB-AEBD-D573C2A4BF42}" destId="{2B5610B9-914F-4649-9868-5FAB81E53C30}" srcOrd="2" destOrd="0" parTransId="{3DC4E87E-9B61-4E8F-98D2-8DD830FBC3D0}" sibTransId="{FE8ED0DF-61D1-435B-854D-D646233168A2}"/>
    <dgm:cxn modelId="{D34A307B-1226-4947-ABD0-F6C95144A075}" type="presOf" srcId="{1BB84F36-6BF5-4F31-9D76-24F623D43740}" destId="{22861455-4AC7-496B-BB75-C9070CBE3403}" srcOrd="0" destOrd="0" presId="urn:microsoft.com/office/officeart/2018/2/layout/IconVerticalSolidList"/>
    <dgm:cxn modelId="{49DE06C2-2E25-492B-9DC1-1353F3F79511}" type="presOf" srcId="{2B5610B9-914F-4649-9868-5FAB81E53C30}" destId="{0B75433A-A7CF-49E8-AA56-76A594DEE40E}" srcOrd="0" destOrd="0" presId="urn:microsoft.com/office/officeart/2018/2/layout/IconVerticalSolidList"/>
    <dgm:cxn modelId="{20AC05DF-CC16-40E8-A000-F92F31F39F99}" srcId="{215ACA65-AD98-43BB-AEBD-D573C2A4BF42}" destId="{5D0FF9BF-9A66-4406-B7FF-C5D7F51B4EB3}" srcOrd="5" destOrd="0" parTransId="{68BE2E67-D0F9-4C07-90A2-45D184378B4E}" sibTransId="{37D813BC-EF83-4EB7-9AE8-6632F8651327}"/>
    <dgm:cxn modelId="{4D7CF5E7-4DD7-41BA-B0AD-6B1944324D5E}" type="presOf" srcId="{215ACA65-AD98-43BB-AEBD-D573C2A4BF42}" destId="{406E670E-00A0-4AD7-A047-A376132F0B16}" srcOrd="0" destOrd="0" presId="urn:microsoft.com/office/officeart/2018/2/layout/IconVerticalSolidList"/>
    <dgm:cxn modelId="{AB2E13F8-B33B-4D8F-B163-2F3F71E57B59}" srcId="{215ACA65-AD98-43BB-AEBD-D573C2A4BF42}" destId="{1BB84F36-6BF5-4F31-9D76-24F623D43740}" srcOrd="3" destOrd="0" parTransId="{33920A82-159D-4398-BDB4-930A1A55D267}" sibTransId="{2DCB3C51-CD09-4558-B266-DE0ABA4D5E4E}"/>
    <dgm:cxn modelId="{057453DD-15AE-488B-9F04-84BCF2E33DCC}" type="presParOf" srcId="{406E670E-00A0-4AD7-A047-A376132F0B16}" destId="{9F6042CF-53D9-4CDC-A672-3E96799D9F6F}" srcOrd="0" destOrd="0" presId="urn:microsoft.com/office/officeart/2018/2/layout/IconVerticalSolidList"/>
    <dgm:cxn modelId="{967B66EB-A9AC-4218-A572-81245B0340DC}" type="presParOf" srcId="{9F6042CF-53D9-4CDC-A672-3E96799D9F6F}" destId="{17DDD31D-8285-4482-B3D3-B3B58E5B653A}" srcOrd="0" destOrd="0" presId="urn:microsoft.com/office/officeart/2018/2/layout/IconVerticalSolidList"/>
    <dgm:cxn modelId="{E95F1EF7-B328-427B-8CB7-211A92E48743}" type="presParOf" srcId="{9F6042CF-53D9-4CDC-A672-3E96799D9F6F}" destId="{4A88017E-384B-480F-BA68-BDE0DA129132}" srcOrd="1" destOrd="0" presId="urn:microsoft.com/office/officeart/2018/2/layout/IconVerticalSolidList"/>
    <dgm:cxn modelId="{416EE462-7890-4D4D-95DF-5C7DD795524E}" type="presParOf" srcId="{9F6042CF-53D9-4CDC-A672-3E96799D9F6F}" destId="{0CAD3998-8195-42D5-AA80-E0B52F979CA2}" srcOrd="2" destOrd="0" presId="urn:microsoft.com/office/officeart/2018/2/layout/IconVerticalSolidList"/>
    <dgm:cxn modelId="{6309E15F-0039-4C9C-A9DD-EDC4DEE7E0C9}" type="presParOf" srcId="{9F6042CF-53D9-4CDC-A672-3E96799D9F6F}" destId="{3FF58AC6-1299-4452-AC07-F7B4C3F1279D}" srcOrd="3" destOrd="0" presId="urn:microsoft.com/office/officeart/2018/2/layout/IconVerticalSolidList"/>
    <dgm:cxn modelId="{D4EC2BE1-1790-484C-A58A-3BFBD97E22AE}" type="presParOf" srcId="{406E670E-00A0-4AD7-A047-A376132F0B16}" destId="{79A48689-A2B5-419F-8379-2DB89D8DA192}" srcOrd="1" destOrd="0" presId="urn:microsoft.com/office/officeart/2018/2/layout/IconVerticalSolidList"/>
    <dgm:cxn modelId="{238DB871-0929-4C48-BF86-1B1F2CAD43BE}" type="presParOf" srcId="{406E670E-00A0-4AD7-A047-A376132F0B16}" destId="{C9F1A1CD-7984-424A-961F-57AA67E2AF84}" srcOrd="2" destOrd="0" presId="urn:microsoft.com/office/officeart/2018/2/layout/IconVerticalSolidList"/>
    <dgm:cxn modelId="{2D77F299-B4FB-44E2-9209-88A8756F2803}" type="presParOf" srcId="{C9F1A1CD-7984-424A-961F-57AA67E2AF84}" destId="{954D4171-CDD1-4F6A-928E-F3FD0E1089F8}" srcOrd="0" destOrd="0" presId="urn:microsoft.com/office/officeart/2018/2/layout/IconVerticalSolidList"/>
    <dgm:cxn modelId="{21144ABE-AFF2-4D9D-BDAB-5C83B0B1B062}" type="presParOf" srcId="{C9F1A1CD-7984-424A-961F-57AA67E2AF84}" destId="{81E989C7-924D-451C-8D3D-40C0AD8CFDFE}" srcOrd="1" destOrd="0" presId="urn:microsoft.com/office/officeart/2018/2/layout/IconVerticalSolidList"/>
    <dgm:cxn modelId="{8BFC6C0E-A882-4FEB-B299-B4FF7B16AA21}" type="presParOf" srcId="{C9F1A1CD-7984-424A-961F-57AA67E2AF84}" destId="{0527EDB5-238D-4AAA-963F-5E73EF50775D}" srcOrd="2" destOrd="0" presId="urn:microsoft.com/office/officeart/2018/2/layout/IconVerticalSolidList"/>
    <dgm:cxn modelId="{B4EA6760-F64A-436A-A478-0699568696B6}" type="presParOf" srcId="{C9F1A1CD-7984-424A-961F-57AA67E2AF84}" destId="{497066C8-1372-415F-B9AC-5EBD768762A6}" srcOrd="3" destOrd="0" presId="urn:microsoft.com/office/officeart/2018/2/layout/IconVerticalSolidList"/>
    <dgm:cxn modelId="{31A623F4-C13C-4E0B-BFE0-F6044816B88F}" type="presParOf" srcId="{406E670E-00A0-4AD7-A047-A376132F0B16}" destId="{0BAD63D7-C2FC-42A9-AE8B-5C60CA791F52}" srcOrd="3" destOrd="0" presId="urn:microsoft.com/office/officeart/2018/2/layout/IconVerticalSolidList"/>
    <dgm:cxn modelId="{E2310709-6E80-4778-BC7C-C7D21FF75D25}" type="presParOf" srcId="{406E670E-00A0-4AD7-A047-A376132F0B16}" destId="{9CE125FB-0503-4FCD-A599-A00151D2138F}" srcOrd="4" destOrd="0" presId="urn:microsoft.com/office/officeart/2018/2/layout/IconVerticalSolidList"/>
    <dgm:cxn modelId="{D8BACF19-5EB1-41F0-8496-8FC82B58B1AC}" type="presParOf" srcId="{9CE125FB-0503-4FCD-A599-A00151D2138F}" destId="{E41556BF-CE61-4787-A766-A8738B34A1A6}" srcOrd="0" destOrd="0" presId="urn:microsoft.com/office/officeart/2018/2/layout/IconVerticalSolidList"/>
    <dgm:cxn modelId="{8BF86844-E195-4B05-B4DB-8F35E73F66AA}" type="presParOf" srcId="{9CE125FB-0503-4FCD-A599-A00151D2138F}" destId="{164A1E76-90CA-4431-A0A4-7A207847D51B}" srcOrd="1" destOrd="0" presId="urn:microsoft.com/office/officeart/2018/2/layout/IconVerticalSolidList"/>
    <dgm:cxn modelId="{55AA4B91-7697-49AA-8CA7-B437218D1C00}" type="presParOf" srcId="{9CE125FB-0503-4FCD-A599-A00151D2138F}" destId="{6CD35D71-2F02-4624-8782-E992FE9B74E9}" srcOrd="2" destOrd="0" presId="urn:microsoft.com/office/officeart/2018/2/layout/IconVerticalSolidList"/>
    <dgm:cxn modelId="{D63E761B-6997-49A5-978C-F3171AC1C4D5}" type="presParOf" srcId="{9CE125FB-0503-4FCD-A599-A00151D2138F}" destId="{0B75433A-A7CF-49E8-AA56-76A594DEE40E}" srcOrd="3" destOrd="0" presId="urn:microsoft.com/office/officeart/2018/2/layout/IconVerticalSolidList"/>
    <dgm:cxn modelId="{CD73AD8F-C4AC-4E54-8FE0-A282EA13D9AA}" type="presParOf" srcId="{406E670E-00A0-4AD7-A047-A376132F0B16}" destId="{20646783-DEC0-4C3E-A80A-C0CE81D61602}" srcOrd="5" destOrd="0" presId="urn:microsoft.com/office/officeart/2018/2/layout/IconVerticalSolidList"/>
    <dgm:cxn modelId="{634C861C-9978-4A17-B5C9-313C3A5C1604}" type="presParOf" srcId="{406E670E-00A0-4AD7-A047-A376132F0B16}" destId="{0B1CA695-8C98-4670-83C5-B4123AEDB7F0}" srcOrd="6" destOrd="0" presId="urn:microsoft.com/office/officeart/2018/2/layout/IconVerticalSolidList"/>
    <dgm:cxn modelId="{17B10688-369C-4D54-9B81-2925C48C099F}" type="presParOf" srcId="{0B1CA695-8C98-4670-83C5-B4123AEDB7F0}" destId="{8BDE6AD4-302B-4919-B766-52EE059E8FF6}" srcOrd="0" destOrd="0" presId="urn:microsoft.com/office/officeart/2018/2/layout/IconVerticalSolidList"/>
    <dgm:cxn modelId="{0E39C849-B10B-4251-8C4A-96B709DE45BE}" type="presParOf" srcId="{0B1CA695-8C98-4670-83C5-B4123AEDB7F0}" destId="{80F001D6-A7F7-485E-BE00-DCB940292AF2}" srcOrd="1" destOrd="0" presId="urn:microsoft.com/office/officeart/2018/2/layout/IconVerticalSolidList"/>
    <dgm:cxn modelId="{7DEB9AE1-D895-41FE-95AC-40DACFDE8EEA}" type="presParOf" srcId="{0B1CA695-8C98-4670-83C5-B4123AEDB7F0}" destId="{A2FE7C74-C603-4926-B76A-8F15B05F364F}" srcOrd="2" destOrd="0" presId="urn:microsoft.com/office/officeart/2018/2/layout/IconVerticalSolidList"/>
    <dgm:cxn modelId="{2AF82366-5B4A-4770-A4A0-F5CD20E8A315}" type="presParOf" srcId="{0B1CA695-8C98-4670-83C5-B4123AEDB7F0}" destId="{22861455-4AC7-496B-BB75-C9070CBE3403}" srcOrd="3" destOrd="0" presId="urn:microsoft.com/office/officeart/2018/2/layout/IconVerticalSolidList"/>
    <dgm:cxn modelId="{F3277002-2111-48EF-B361-90D80B564A64}" type="presParOf" srcId="{406E670E-00A0-4AD7-A047-A376132F0B16}" destId="{D2C148E9-44C4-4E0B-90C4-D765DF925151}" srcOrd="7" destOrd="0" presId="urn:microsoft.com/office/officeart/2018/2/layout/IconVerticalSolidList"/>
    <dgm:cxn modelId="{54784D94-9E06-4436-B2F6-B9DCF61A4EBA}" type="presParOf" srcId="{406E670E-00A0-4AD7-A047-A376132F0B16}" destId="{B5A73DF2-2204-4751-8C99-E4E8F0538976}" srcOrd="8" destOrd="0" presId="urn:microsoft.com/office/officeart/2018/2/layout/IconVerticalSolidList"/>
    <dgm:cxn modelId="{96F69D86-00D5-46AB-8BE8-4BC83E2B31A7}" type="presParOf" srcId="{B5A73DF2-2204-4751-8C99-E4E8F0538976}" destId="{3AA3F258-B178-4759-AEFE-0E5C6FE48125}" srcOrd="0" destOrd="0" presId="urn:microsoft.com/office/officeart/2018/2/layout/IconVerticalSolidList"/>
    <dgm:cxn modelId="{0EE43C6A-75AE-4161-AE28-B7F1B5C2B4D2}" type="presParOf" srcId="{B5A73DF2-2204-4751-8C99-E4E8F0538976}" destId="{9458ABC5-C5A1-4A29-83B4-4E422207D8B1}" srcOrd="1" destOrd="0" presId="urn:microsoft.com/office/officeart/2018/2/layout/IconVerticalSolidList"/>
    <dgm:cxn modelId="{CCF475DF-446A-4939-AA0C-8B01D7D4D8A8}" type="presParOf" srcId="{B5A73DF2-2204-4751-8C99-E4E8F0538976}" destId="{16DA63F9-F355-4F28-969A-EACCA34ECBFB}" srcOrd="2" destOrd="0" presId="urn:microsoft.com/office/officeart/2018/2/layout/IconVerticalSolidList"/>
    <dgm:cxn modelId="{D5E90A7C-26E3-497C-B601-4390BB742783}" type="presParOf" srcId="{B5A73DF2-2204-4751-8C99-E4E8F0538976}" destId="{ACD3ACCC-F652-4EAA-92FB-7D4B21B73ED0}" srcOrd="3" destOrd="0" presId="urn:microsoft.com/office/officeart/2018/2/layout/IconVerticalSolidList"/>
    <dgm:cxn modelId="{FAF0D43E-865D-4A83-9630-F40A0ACFC97D}" type="presParOf" srcId="{406E670E-00A0-4AD7-A047-A376132F0B16}" destId="{61C96480-E3D2-4F1F-9B78-B44BE58D53DB}" srcOrd="9" destOrd="0" presId="urn:microsoft.com/office/officeart/2018/2/layout/IconVerticalSolidList"/>
    <dgm:cxn modelId="{DAF798CB-7A31-4E8B-8EBF-85E43D2C6425}" type="presParOf" srcId="{406E670E-00A0-4AD7-A047-A376132F0B16}" destId="{9A284091-44A5-4560-9024-FE2E8105074A}" srcOrd="10" destOrd="0" presId="urn:microsoft.com/office/officeart/2018/2/layout/IconVerticalSolidList"/>
    <dgm:cxn modelId="{CE801231-4A2E-4213-AA0F-E784E46BC8C6}" type="presParOf" srcId="{9A284091-44A5-4560-9024-FE2E8105074A}" destId="{3AA863E3-AFFE-41E5-82AF-9CA700FCD4F9}" srcOrd="0" destOrd="0" presId="urn:microsoft.com/office/officeart/2018/2/layout/IconVerticalSolidList"/>
    <dgm:cxn modelId="{FD852071-B0B9-4D43-AE37-E47C1D327C64}" type="presParOf" srcId="{9A284091-44A5-4560-9024-FE2E8105074A}" destId="{C5B4C157-1C11-4483-B905-4A7CCC67432D}" srcOrd="1" destOrd="0" presId="urn:microsoft.com/office/officeart/2018/2/layout/IconVerticalSolidList"/>
    <dgm:cxn modelId="{87BC3EBD-CEF1-4A33-B669-8A34ECF2302B}" type="presParOf" srcId="{9A284091-44A5-4560-9024-FE2E8105074A}" destId="{B84C0A7F-DB06-4CFD-9A01-756022ADFEAF}" srcOrd="2" destOrd="0" presId="urn:microsoft.com/office/officeart/2018/2/layout/IconVerticalSolidList"/>
    <dgm:cxn modelId="{6F301CD0-E308-4893-924E-C8A07CF607AC}" type="presParOf" srcId="{9A284091-44A5-4560-9024-FE2E8105074A}" destId="{1BB41C3F-31D6-4079-856A-FBDAF77251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E81D5F-DD7A-4E2C-B823-54A2146582C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7000C89F-FB05-4230-9D86-A70E22C11C9F}">
      <dgm:prSet/>
      <dgm:spPr/>
      <dgm:t>
        <a:bodyPr/>
        <a:lstStyle/>
        <a:p>
          <a:r>
            <a:rPr lang="en-US"/>
            <a:t>Traditional  </a:t>
          </a:r>
          <a:endParaRPr lang="en-US" dirty="0"/>
        </a:p>
      </dgm:t>
    </dgm:pt>
    <dgm:pt modelId="{5AEC6BAD-81BA-45C2-A167-91AFDC7887A8}" type="parTrans" cxnId="{88DE1D8F-084B-4012-8714-F2EE0879791B}">
      <dgm:prSet/>
      <dgm:spPr/>
      <dgm:t>
        <a:bodyPr/>
        <a:lstStyle/>
        <a:p>
          <a:endParaRPr lang="en-US"/>
        </a:p>
      </dgm:t>
    </dgm:pt>
    <dgm:pt modelId="{A48651C1-8305-4E8D-BE33-0B9D4FA55039}" type="sibTrans" cxnId="{88DE1D8F-084B-4012-8714-F2EE0879791B}">
      <dgm:prSet/>
      <dgm:spPr/>
      <dgm:t>
        <a:bodyPr/>
        <a:lstStyle/>
        <a:p>
          <a:endParaRPr lang="en-US"/>
        </a:p>
      </dgm:t>
    </dgm:pt>
    <dgm:pt modelId="{597AB8A7-B5C3-408B-B8F8-45045DDFFEA8}">
      <dgm:prSet/>
      <dgm:spPr/>
      <dgm:t>
        <a:bodyPr/>
        <a:lstStyle/>
        <a:p>
          <a:pPr>
            <a:lnSpc>
              <a:spcPct val="100000"/>
            </a:lnSpc>
          </a:pPr>
          <a:r>
            <a:rPr lang="en-US" dirty="0"/>
            <a:t>Typically delivered by Area and Division Directors</a:t>
          </a:r>
        </a:p>
      </dgm:t>
    </dgm:pt>
    <dgm:pt modelId="{F7478767-30CF-43B7-ABBC-D72664ADF11E}" type="parTrans" cxnId="{311772A3-DFD8-4532-B5D6-DCF80C83284D}">
      <dgm:prSet/>
      <dgm:spPr/>
      <dgm:t>
        <a:bodyPr/>
        <a:lstStyle/>
        <a:p>
          <a:endParaRPr lang="en-US"/>
        </a:p>
      </dgm:t>
    </dgm:pt>
    <dgm:pt modelId="{8070BA51-90E9-4725-A589-A36DBD12716E}" type="sibTrans" cxnId="{311772A3-DFD8-4532-B5D6-DCF80C83284D}">
      <dgm:prSet/>
      <dgm:spPr/>
      <dgm:t>
        <a:bodyPr/>
        <a:lstStyle/>
        <a:p>
          <a:endParaRPr lang="en-US"/>
        </a:p>
      </dgm:t>
    </dgm:pt>
    <dgm:pt modelId="{C530BC92-86C8-412A-AED7-16F1AE9DDC76}">
      <dgm:prSet/>
      <dgm:spPr/>
      <dgm:t>
        <a:bodyPr/>
        <a:lstStyle/>
        <a:p>
          <a:pPr>
            <a:lnSpc>
              <a:spcPct val="100000"/>
            </a:lnSpc>
          </a:pPr>
          <a:r>
            <a:rPr lang="en-US" dirty="0"/>
            <a:t>Planning is required for sessions &amp; training activities</a:t>
          </a:r>
        </a:p>
      </dgm:t>
    </dgm:pt>
    <dgm:pt modelId="{C9890EC1-CE1B-4BFB-BAD4-0982B0846D69}" type="parTrans" cxnId="{93DBECA1-FCF1-493D-ADC5-A51921283CA2}">
      <dgm:prSet/>
      <dgm:spPr/>
      <dgm:t>
        <a:bodyPr/>
        <a:lstStyle/>
        <a:p>
          <a:endParaRPr lang="en-US"/>
        </a:p>
      </dgm:t>
    </dgm:pt>
    <dgm:pt modelId="{6FDD8E5D-B270-42FC-AE15-907343C19938}" type="sibTrans" cxnId="{93DBECA1-FCF1-493D-ADC5-A51921283CA2}">
      <dgm:prSet/>
      <dgm:spPr/>
      <dgm:t>
        <a:bodyPr/>
        <a:lstStyle/>
        <a:p>
          <a:endParaRPr lang="en-US"/>
        </a:p>
      </dgm:t>
    </dgm:pt>
    <dgm:pt modelId="{F1EBFAB9-B3E8-4B86-A6D8-B3018F8B89C9}">
      <dgm:prSet/>
      <dgm:spPr/>
      <dgm:t>
        <a:bodyPr/>
        <a:lstStyle/>
        <a:p>
          <a:pPr>
            <a:lnSpc>
              <a:spcPct val="100000"/>
            </a:lnSpc>
          </a:pPr>
          <a:r>
            <a:rPr lang="en-US" dirty="0"/>
            <a:t>Suitable for make-up training sessions</a:t>
          </a:r>
        </a:p>
      </dgm:t>
    </dgm:pt>
    <dgm:pt modelId="{50050382-5884-4D21-99AE-388606A21FED}" type="parTrans" cxnId="{55DE9343-6272-4BF7-9F62-91B8407BC514}">
      <dgm:prSet/>
      <dgm:spPr/>
      <dgm:t>
        <a:bodyPr/>
        <a:lstStyle/>
        <a:p>
          <a:endParaRPr lang="en-US"/>
        </a:p>
      </dgm:t>
    </dgm:pt>
    <dgm:pt modelId="{C89138D9-99C7-41F6-93DC-AC28907B2F5C}" type="sibTrans" cxnId="{55DE9343-6272-4BF7-9F62-91B8407BC514}">
      <dgm:prSet/>
      <dgm:spPr/>
      <dgm:t>
        <a:bodyPr/>
        <a:lstStyle/>
        <a:p>
          <a:endParaRPr lang="en-US"/>
        </a:p>
      </dgm:t>
    </dgm:pt>
    <dgm:pt modelId="{7824E68B-FFEF-4BCC-8005-6013C5574EE2}">
      <dgm:prSet/>
      <dgm:spPr/>
      <dgm:t>
        <a:bodyPr/>
        <a:lstStyle/>
        <a:p>
          <a:r>
            <a:rPr lang="en-US"/>
            <a:t>Toastmasters Leadership Institute (TLI)</a:t>
          </a:r>
          <a:endParaRPr lang="en-US" dirty="0"/>
        </a:p>
      </dgm:t>
    </dgm:pt>
    <dgm:pt modelId="{DF34587D-0A19-45C9-A78B-C6FFB557CA8E}" type="parTrans" cxnId="{D7942855-C433-4FD2-A195-FB257509EE86}">
      <dgm:prSet/>
      <dgm:spPr/>
      <dgm:t>
        <a:bodyPr/>
        <a:lstStyle/>
        <a:p>
          <a:endParaRPr lang="en-US"/>
        </a:p>
      </dgm:t>
    </dgm:pt>
    <dgm:pt modelId="{0E567A9B-1ED3-4E46-B048-B97B7C217317}" type="sibTrans" cxnId="{D7942855-C433-4FD2-A195-FB257509EE86}">
      <dgm:prSet/>
      <dgm:spPr/>
      <dgm:t>
        <a:bodyPr/>
        <a:lstStyle/>
        <a:p>
          <a:endParaRPr lang="en-US"/>
        </a:p>
      </dgm:t>
    </dgm:pt>
    <dgm:pt modelId="{6E1B1F8A-7317-4BCF-BBB6-B03316CF3FF2}">
      <dgm:prSet/>
      <dgm:spPr/>
      <dgm:t>
        <a:bodyPr/>
        <a:lstStyle/>
        <a:p>
          <a:pPr>
            <a:lnSpc>
              <a:spcPct val="100000"/>
            </a:lnSpc>
          </a:pPr>
          <a:r>
            <a:rPr lang="en-US"/>
            <a:t>Multiple presenters with larger audiences, larger facility</a:t>
          </a:r>
        </a:p>
      </dgm:t>
    </dgm:pt>
    <dgm:pt modelId="{A9EDC1D5-BD68-4FEF-BDFC-178B4F47E51B}" type="parTrans" cxnId="{21A6C884-5CD7-42CF-A6C8-22AC77A18C90}">
      <dgm:prSet/>
      <dgm:spPr/>
      <dgm:t>
        <a:bodyPr/>
        <a:lstStyle/>
        <a:p>
          <a:endParaRPr lang="en-US"/>
        </a:p>
      </dgm:t>
    </dgm:pt>
    <dgm:pt modelId="{2807BAF8-CC6F-4580-B6F8-8B9A626CF82F}" type="sibTrans" cxnId="{21A6C884-5CD7-42CF-A6C8-22AC77A18C90}">
      <dgm:prSet/>
      <dgm:spPr/>
      <dgm:t>
        <a:bodyPr/>
        <a:lstStyle/>
        <a:p>
          <a:endParaRPr lang="en-US"/>
        </a:p>
      </dgm:t>
    </dgm:pt>
    <dgm:pt modelId="{9E6F1136-044B-48EF-9A94-E9E730407B12}">
      <dgm:prSet/>
      <dgm:spPr/>
      <dgm:t>
        <a:bodyPr/>
        <a:lstStyle/>
        <a:p>
          <a:pPr>
            <a:lnSpc>
              <a:spcPct val="100000"/>
            </a:lnSpc>
          </a:pPr>
          <a:r>
            <a:rPr lang="en-US"/>
            <a:t>Great way to have concurrent sessions</a:t>
          </a:r>
        </a:p>
      </dgm:t>
    </dgm:pt>
    <dgm:pt modelId="{9B6FC4A0-7693-424F-A5F6-4DFA3701C075}" type="parTrans" cxnId="{F5720616-20BD-4352-8FD9-6AE3878C8065}">
      <dgm:prSet/>
      <dgm:spPr/>
      <dgm:t>
        <a:bodyPr/>
        <a:lstStyle/>
        <a:p>
          <a:endParaRPr lang="en-US"/>
        </a:p>
      </dgm:t>
    </dgm:pt>
    <dgm:pt modelId="{555F5265-DF6D-4548-B4F1-22FCC87C2947}" type="sibTrans" cxnId="{F5720616-20BD-4352-8FD9-6AE3878C8065}">
      <dgm:prSet/>
      <dgm:spPr/>
      <dgm:t>
        <a:bodyPr/>
        <a:lstStyle/>
        <a:p>
          <a:endParaRPr lang="en-US"/>
        </a:p>
      </dgm:t>
    </dgm:pt>
    <dgm:pt modelId="{A2C35AB2-1CC6-46CA-AA67-427530179A39}">
      <dgm:prSet/>
      <dgm:spPr/>
      <dgm:t>
        <a:bodyPr/>
        <a:lstStyle/>
        <a:p>
          <a:pPr>
            <a:lnSpc>
              <a:spcPct val="100000"/>
            </a:lnSpc>
          </a:pPr>
          <a:r>
            <a:rPr lang="en-US"/>
            <a:t>Club Officers can choose electives</a:t>
          </a:r>
        </a:p>
      </dgm:t>
    </dgm:pt>
    <dgm:pt modelId="{7BEA2D7D-3F17-49D2-B5D7-D2DBBD91EDEA}" type="parTrans" cxnId="{473B9D69-1904-481B-ABAD-B9014BA4C588}">
      <dgm:prSet/>
      <dgm:spPr/>
      <dgm:t>
        <a:bodyPr/>
        <a:lstStyle/>
        <a:p>
          <a:endParaRPr lang="en-US"/>
        </a:p>
      </dgm:t>
    </dgm:pt>
    <dgm:pt modelId="{CF73075B-9B0C-4DC1-9437-ADAC1FE60404}" type="sibTrans" cxnId="{473B9D69-1904-481B-ABAD-B9014BA4C588}">
      <dgm:prSet/>
      <dgm:spPr/>
      <dgm:t>
        <a:bodyPr/>
        <a:lstStyle/>
        <a:p>
          <a:endParaRPr lang="en-US"/>
        </a:p>
      </dgm:t>
    </dgm:pt>
    <dgm:pt modelId="{A9AE92EB-721A-43F8-9547-AFD70838511B}">
      <dgm:prSet/>
      <dgm:spPr/>
      <dgm:t>
        <a:bodyPr/>
        <a:lstStyle/>
        <a:p>
          <a:pPr>
            <a:lnSpc>
              <a:spcPct val="100000"/>
            </a:lnSpc>
          </a:pPr>
          <a:r>
            <a:rPr lang="en-US"/>
            <a:t>Can supplement TI programs with other sessions</a:t>
          </a:r>
        </a:p>
      </dgm:t>
    </dgm:pt>
    <dgm:pt modelId="{B9CFE39F-DEE1-4AFF-9B0A-39EFAA272DF3}" type="parTrans" cxnId="{C84E219A-FA22-49B2-8C5B-C72B322E4E7A}">
      <dgm:prSet/>
      <dgm:spPr/>
      <dgm:t>
        <a:bodyPr/>
        <a:lstStyle/>
        <a:p>
          <a:endParaRPr lang="en-US"/>
        </a:p>
      </dgm:t>
    </dgm:pt>
    <dgm:pt modelId="{F82C87C0-BDC6-48B3-AEB8-083C1FAB0D20}" type="sibTrans" cxnId="{C84E219A-FA22-49B2-8C5B-C72B322E4E7A}">
      <dgm:prSet/>
      <dgm:spPr/>
      <dgm:t>
        <a:bodyPr/>
        <a:lstStyle/>
        <a:p>
          <a:endParaRPr lang="en-US"/>
        </a:p>
      </dgm:t>
    </dgm:pt>
    <dgm:pt modelId="{6904EEE1-9995-4F82-9C94-DAE460965C73}">
      <dgm:prSet/>
      <dgm:spPr/>
      <dgm:t>
        <a:bodyPr/>
        <a:lstStyle/>
        <a:p>
          <a:pPr>
            <a:lnSpc>
              <a:spcPct val="100000"/>
            </a:lnSpc>
          </a:pPr>
          <a:r>
            <a:rPr lang="en-US" dirty="0"/>
            <a:t>Schedule offers more flexibility</a:t>
          </a:r>
        </a:p>
      </dgm:t>
    </dgm:pt>
    <dgm:pt modelId="{F54D3DDC-E797-4E6A-A78B-5FF778BF2E4A}" type="parTrans" cxnId="{94492519-1891-44EA-B127-7D0856B33D16}">
      <dgm:prSet/>
      <dgm:spPr/>
      <dgm:t>
        <a:bodyPr/>
        <a:lstStyle/>
        <a:p>
          <a:endParaRPr lang="en-US"/>
        </a:p>
      </dgm:t>
    </dgm:pt>
    <dgm:pt modelId="{7ED2F0CF-1B5F-4EED-87DC-64637D24EDB7}" type="sibTrans" cxnId="{94492519-1891-44EA-B127-7D0856B33D16}">
      <dgm:prSet/>
      <dgm:spPr/>
      <dgm:t>
        <a:bodyPr/>
        <a:lstStyle/>
        <a:p>
          <a:endParaRPr lang="en-US"/>
        </a:p>
      </dgm:t>
    </dgm:pt>
    <dgm:pt modelId="{3FC71B03-20A1-484D-AEA4-E0DA7329B245}">
      <dgm:prSet/>
      <dgm:spPr/>
      <dgm:t>
        <a:bodyPr/>
        <a:lstStyle/>
        <a:p>
          <a:pPr>
            <a:lnSpc>
              <a:spcPct val="100000"/>
            </a:lnSpc>
          </a:pPr>
          <a:r>
            <a:rPr lang="en-US" dirty="0"/>
            <a:t>One to two trainers train all club officers as a group, session length 3-4 hours</a:t>
          </a:r>
        </a:p>
      </dgm:t>
    </dgm:pt>
    <dgm:pt modelId="{E5C0580C-9A1C-487B-8AD5-7ED844AB7BFF}" type="parTrans" cxnId="{39FB0794-08DD-49CD-A8A1-99A73A93962D}">
      <dgm:prSet/>
      <dgm:spPr/>
      <dgm:t>
        <a:bodyPr/>
        <a:lstStyle/>
        <a:p>
          <a:endParaRPr lang="en-US"/>
        </a:p>
      </dgm:t>
    </dgm:pt>
    <dgm:pt modelId="{7EF2DF45-7219-41B1-BE99-97AF5818C9C6}" type="sibTrans" cxnId="{39FB0794-08DD-49CD-A8A1-99A73A93962D}">
      <dgm:prSet/>
      <dgm:spPr/>
      <dgm:t>
        <a:bodyPr/>
        <a:lstStyle/>
        <a:p>
          <a:endParaRPr lang="en-US"/>
        </a:p>
      </dgm:t>
    </dgm:pt>
    <dgm:pt modelId="{23093537-EF6E-405B-9C3C-EAF0FB5589B3}">
      <dgm:prSet/>
      <dgm:spPr/>
      <dgm:t>
        <a:bodyPr/>
        <a:lstStyle/>
        <a:p>
          <a:pPr>
            <a:lnSpc>
              <a:spcPct val="100000"/>
            </a:lnSpc>
          </a:pPr>
          <a:r>
            <a:rPr lang="en-US" dirty="0"/>
            <a:t>Advance planning required</a:t>
          </a:r>
        </a:p>
      </dgm:t>
    </dgm:pt>
    <dgm:pt modelId="{8BD1B078-CC7A-49CC-996F-38979BA96040}" type="parTrans" cxnId="{DD6FCE4E-F80B-4D02-B7A6-D25111631A9E}">
      <dgm:prSet/>
      <dgm:spPr/>
      <dgm:t>
        <a:bodyPr/>
        <a:lstStyle/>
        <a:p>
          <a:endParaRPr lang="en-US"/>
        </a:p>
      </dgm:t>
    </dgm:pt>
    <dgm:pt modelId="{C2206CF3-4AA9-4BA8-8C06-8C00A522BE3A}" type="sibTrans" cxnId="{DD6FCE4E-F80B-4D02-B7A6-D25111631A9E}">
      <dgm:prSet/>
      <dgm:spPr/>
      <dgm:t>
        <a:bodyPr/>
        <a:lstStyle/>
        <a:p>
          <a:endParaRPr lang="en-US"/>
        </a:p>
      </dgm:t>
    </dgm:pt>
    <dgm:pt modelId="{C494A399-D2A5-4CA5-970F-A059D478C698}" type="pres">
      <dgm:prSet presAssocID="{CCE81D5F-DD7A-4E2C-B823-54A2146582C2}" presName="Name0" presStyleCnt="0">
        <dgm:presLayoutVars>
          <dgm:dir/>
          <dgm:animLvl val="lvl"/>
          <dgm:resizeHandles val="exact"/>
        </dgm:presLayoutVars>
      </dgm:prSet>
      <dgm:spPr/>
    </dgm:pt>
    <dgm:pt modelId="{04DD025A-8D60-464C-B48F-BD10D7DF75C9}" type="pres">
      <dgm:prSet presAssocID="{7000C89F-FB05-4230-9D86-A70E22C11C9F}" presName="composite" presStyleCnt="0"/>
      <dgm:spPr/>
    </dgm:pt>
    <dgm:pt modelId="{B9E3B160-0C5F-472E-A269-749348CE8274}" type="pres">
      <dgm:prSet presAssocID="{7000C89F-FB05-4230-9D86-A70E22C11C9F}" presName="parTx" presStyleLbl="alignNode1" presStyleIdx="0" presStyleCnt="2">
        <dgm:presLayoutVars>
          <dgm:chMax val="0"/>
          <dgm:chPref val="0"/>
          <dgm:bulletEnabled val="1"/>
        </dgm:presLayoutVars>
      </dgm:prSet>
      <dgm:spPr/>
    </dgm:pt>
    <dgm:pt modelId="{8197EF8D-AB34-45EF-8D7D-08F88E22F99F}" type="pres">
      <dgm:prSet presAssocID="{7000C89F-FB05-4230-9D86-A70E22C11C9F}" presName="desTx" presStyleLbl="alignAccFollowNode1" presStyleIdx="0" presStyleCnt="2">
        <dgm:presLayoutVars>
          <dgm:bulletEnabled val="1"/>
        </dgm:presLayoutVars>
      </dgm:prSet>
      <dgm:spPr/>
    </dgm:pt>
    <dgm:pt modelId="{9E34FF81-980E-4A60-A84F-F1AC56D52285}" type="pres">
      <dgm:prSet presAssocID="{A48651C1-8305-4E8D-BE33-0B9D4FA55039}" presName="space" presStyleCnt="0"/>
      <dgm:spPr/>
    </dgm:pt>
    <dgm:pt modelId="{629B030B-A130-4265-98D4-28FE26183124}" type="pres">
      <dgm:prSet presAssocID="{7824E68B-FFEF-4BCC-8005-6013C5574EE2}" presName="composite" presStyleCnt="0"/>
      <dgm:spPr/>
    </dgm:pt>
    <dgm:pt modelId="{AE8FF233-C338-4EB4-B8AB-32BCC9CA373F}" type="pres">
      <dgm:prSet presAssocID="{7824E68B-FFEF-4BCC-8005-6013C5574EE2}" presName="parTx" presStyleLbl="alignNode1" presStyleIdx="1" presStyleCnt="2">
        <dgm:presLayoutVars>
          <dgm:chMax val="0"/>
          <dgm:chPref val="0"/>
          <dgm:bulletEnabled val="1"/>
        </dgm:presLayoutVars>
      </dgm:prSet>
      <dgm:spPr/>
    </dgm:pt>
    <dgm:pt modelId="{C4CB97D4-5186-40B0-8A5A-1635865A36D3}" type="pres">
      <dgm:prSet presAssocID="{7824E68B-FFEF-4BCC-8005-6013C5574EE2}" presName="desTx" presStyleLbl="alignAccFollowNode1" presStyleIdx="1" presStyleCnt="2">
        <dgm:presLayoutVars>
          <dgm:bulletEnabled val="1"/>
        </dgm:presLayoutVars>
      </dgm:prSet>
      <dgm:spPr/>
    </dgm:pt>
  </dgm:ptLst>
  <dgm:cxnLst>
    <dgm:cxn modelId="{F5720616-20BD-4352-8FD9-6AE3878C8065}" srcId="{7824E68B-FFEF-4BCC-8005-6013C5574EE2}" destId="{9E6F1136-044B-48EF-9A94-E9E730407B12}" srcOrd="1" destOrd="0" parTransId="{9B6FC4A0-7693-424F-A5F6-4DFA3701C075}" sibTransId="{555F5265-DF6D-4548-B4F1-22FCC87C2947}"/>
    <dgm:cxn modelId="{74ADAB17-3FE3-43B7-882B-8B50E2E4EAEF}" type="presOf" srcId="{7824E68B-FFEF-4BCC-8005-6013C5574EE2}" destId="{AE8FF233-C338-4EB4-B8AB-32BCC9CA373F}" srcOrd="0" destOrd="0" presId="urn:microsoft.com/office/officeart/2005/8/layout/hList1"/>
    <dgm:cxn modelId="{8297E117-D5B4-4033-90F3-25D3EDD375B4}" type="presOf" srcId="{A2C35AB2-1CC6-46CA-AA67-427530179A39}" destId="{C4CB97D4-5186-40B0-8A5A-1635865A36D3}" srcOrd="0" destOrd="2" presId="urn:microsoft.com/office/officeart/2005/8/layout/hList1"/>
    <dgm:cxn modelId="{94492519-1891-44EA-B127-7D0856B33D16}" srcId="{7824E68B-FFEF-4BCC-8005-6013C5574EE2}" destId="{6904EEE1-9995-4F82-9C94-DAE460965C73}" srcOrd="4" destOrd="0" parTransId="{F54D3DDC-E797-4E6A-A78B-5FF778BF2E4A}" sibTransId="{7ED2F0CF-1B5F-4EED-87DC-64637D24EDB7}"/>
    <dgm:cxn modelId="{55DE9343-6272-4BF7-9F62-91B8407BC514}" srcId="{7000C89F-FB05-4230-9D86-A70E22C11C9F}" destId="{F1EBFAB9-B3E8-4B86-A6D8-B3018F8B89C9}" srcOrd="3" destOrd="0" parTransId="{50050382-5884-4D21-99AE-388606A21FED}" sibTransId="{C89138D9-99C7-41F6-93DC-AC28907B2F5C}"/>
    <dgm:cxn modelId="{473B9D69-1904-481B-ABAD-B9014BA4C588}" srcId="{7824E68B-FFEF-4BCC-8005-6013C5574EE2}" destId="{A2C35AB2-1CC6-46CA-AA67-427530179A39}" srcOrd="2" destOrd="0" parTransId="{7BEA2D7D-3F17-49D2-B5D7-D2DBBD91EDEA}" sibTransId="{CF73075B-9B0C-4DC1-9437-ADAC1FE60404}"/>
    <dgm:cxn modelId="{81FE196C-9E8C-4990-B945-643BC5F3CE53}" type="presOf" srcId="{CCE81D5F-DD7A-4E2C-B823-54A2146582C2}" destId="{C494A399-D2A5-4CA5-970F-A059D478C698}" srcOrd="0" destOrd="0" presId="urn:microsoft.com/office/officeart/2005/8/layout/hList1"/>
    <dgm:cxn modelId="{AB456B6D-65E5-42C6-9121-0DC85CBFDD0B}" type="presOf" srcId="{A9AE92EB-721A-43F8-9547-AFD70838511B}" destId="{C4CB97D4-5186-40B0-8A5A-1635865A36D3}" srcOrd="0" destOrd="3" presId="urn:microsoft.com/office/officeart/2005/8/layout/hList1"/>
    <dgm:cxn modelId="{DD6FCE4E-F80B-4D02-B7A6-D25111631A9E}" srcId="{7824E68B-FFEF-4BCC-8005-6013C5574EE2}" destId="{23093537-EF6E-405B-9C3C-EAF0FB5589B3}" srcOrd="5" destOrd="0" parTransId="{8BD1B078-CC7A-49CC-996F-38979BA96040}" sibTransId="{C2206CF3-4AA9-4BA8-8C06-8C00A522BE3A}"/>
    <dgm:cxn modelId="{D7942855-C433-4FD2-A195-FB257509EE86}" srcId="{CCE81D5F-DD7A-4E2C-B823-54A2146582C2}" destId="{7824E68B-FFEF-4BCC-8005-6013C5574EE2}" srcOrd="1" destOrd="0" parTransId="{DF34587D-0A19-45C9-A78B-C6FFB557CA8E}" sibTransId="{0E567A9B-1ED3-4E46-B048-B97B7C217317}"/>
    <dgm:cxn modelId="{99164675-2E9B-47B9-A77F-9CDEEB950FBB}" type="presOf" srcId="{23093537-EF6E-405B-9C3C-EAF0FB5589B3}" destId="{C4CB97D4-5186-40B0-8A5A-1635865A36D3}" srcOrd="0" destOrd="5" presId="urn:microsoft.com/office/officeart/2005/8/layout/hList1"/>
    <dgm:cxn modelId="{294F4B76-00E1-4D28-B62D-9E9F6BD15973}" type="presOf" srcId="{6904EEE1-9995-4F82-9C94-DAE460965C73}" destId="{C4CB97D4-5186-40B0-8A5A-1635865A36D3}" srcOrd="0" destOrd="4" presId="urn:microsoft.com/office/officeart/2005/8/layout/hList1"/>
    <dgm:cxn modelId="{26C84D58-8065-4B72-B3E4-E3C9AC249E8B}" type="presOf" srcId="{C530BC92-86C8-412A-AED7-16F1AE9DDC76}" destId="{8197EF8D-AB34-45EF-8D7D-08F88E22F99F}" srcOrd="0" destOrd="2" presId="urn:microsoft.com/office/officeart/2005/8/layout/hList1"/>
    <dgm:cxn modelId="{21A6C884-5CD7-42CF-A6C8-22AC77A18C90}" srcId="{7824E68B-FFEF-4BCC-8005-6013C5574EE2}" destId="{6E1B1F8A-7317-4BCF-BBB6-B03316CF3FF2}" srcOrd="0" destOrd="0" parTransId="{A9EDC1D5-BD68-4FEF-BDFC-178B4F47E51B}" sibTransId="{2807BAF8-CC6F-4580-B6F8-8B9A626CF82F}"/>
    <dgm:cxn modelId="{88DE1D8F-084B-4012-8714-F2EE0879791B}" srcId="{CCE81D5F-DD7A-4E2C-B823-54A2146582C2}" destId="{7000C89F-FB05-4230-9D86-A70E22C11C9F}" srcOrd="0" destOrd="0" parTransId="{5AEC6BAD-81BA-45C2-A167-91AFDC7887A8}" sibTransId="{A48651C1-8305-4E8D-BE33-0B9D4FA55039}"/>
    <dgm:cxn modelId="{39FB0794-08DD-49CD-A8A1-99A73A93962D}" srcId="{7000C89F-FB05-4230-9D86-A70E22C11C9F}" destId="{3FC71B03-20A1-484D-AEA4-E0DA7329B245}" srcOrd="0" destOrd="0" parTransId="{E5C0580C-9A1C-487B-8AD5-7ED844AB7BFF}" sibTransId="{7EF2DF45-7219-41B1-BE99-97AF5818C9C6}"/>
    <dgm:cxn modelId="{C84E219A-FA22-49B2-8C5B-C72B322E4E7A}" srcId="{7824E68B-FFEF-4BCC-8005-6013C5574EE2}" destId="{A9AE92EB-721A-43F8-9547-AFD70838511B}" srcOrd="3" destOrd="0" parTransId="{B9CFE39F-DEE1-4AFF-9B0A-39EFAA272DF3}" sibTransId="{F82C87C0-BDC6-48B3-AEB8-083C1FAB0D20}"/>
    <dgm:cxn modelId="{DF953E9B-FD49-4A7E-8F58-8C5377132AE4}" type="presOf" srcId="{6E1B1F8A-7317-4BCF-BBB6-B03316CF3FF2}" destId="{C4CB97D4-5186-40B0-8A5A-1635865A36D3}" srcOrd="0" destOrd="0" presId="urn:microsoft.com/office/officeart/2005/8/layout/hList1"/>
    <dgm:cxn modelId="{65AC819D-FA84-4B93-B304-CC1BD997CB66}" type="presOf" srcId="{7000C89F-FB05-4230-9D86-A70E22C11C9F}" destId="{B9E3B160-0C5F-472E-A269-749348CE8274}" srcOrd="0" destOrd="0" presId="urn:microsoft.com/office/officeart/2005/8/layout/hList1"/>
    <dgm:cxn modelId="{93DBECA1-FCF1-493D-ADC5-A51921283CA2}" srcId="{7000C89F-FB05-4230-9D86-A70E22C11C9F}" destId="{C530BC92-86C8-412A-AED7-16F1AE9DDC76}" srcOrd="2" destOrd="0" parTransId="{C9890EC1-CE1B-4BFB-BAD4-0982B0846D69}" sibTransId="{6FDD8E5D-B270-42FC-AE15-907343C19938}"/>
    <dgm:cxn modelId="{311772A3-DFD8-4532-B5D6-DCF80C83284D}" srcId="{7000C89F-FB05-4230-9D86-A70E22C11C9F}" destId="{597AB8A7-B5C3-408B-B8F8-45045DDFFEA8}" srcOrd="1" destOrd="0" parTransId="{F7478767-30CF-43B7-ABBC-D72664ADF11E}" sibTransId="{8070BA51-90E9-4725-A589-A36DBD12716E}"/>
    <dgm:cxn modelId="{80F7F1BA-D618-4C87-957C-9AFD6A2A6DA6}" type="presOf" srcId="{597AB8A7-B5C3-408B-B8F8-45045DDFFEA8}" destId="{8197EF8D-AB34-45EF-8D7D-08F88E22F99F}" srcOrd="0" destOrd="1" presId="urn:microsoft.com/office/officeart/2005/8/layout/hList1"/>
    <dgm:cxn modelId="{2AD691CB-CFF5-4A8E-A11A-BC078CE6A82C}" type="presOf" srcId="{F1EBFAB9-B3E8-4B86-A6D8-B3018F8B89C9}" destId="{8197EF8D-AB34-45EF-8D7D-08F88E22F99F}" srcOrd="0" destOrd="3" presId="urn:microsoft.com/office/officeart/2005/8/layout/hList1"/>
    <dgm:cxn modelId="{1F8470CC-938D-4BCF-9DF2-0EF2B413AEE3}" type="presOf" srcId="{3FC71B03-20A1-484D-AEA4-E0DA7329B245}" destId="{8197EF8D-AB34-45EF-8D7D-08F88E22F99F}" srcOrd="0" destOrd="0" presId="urn:microsoft.com/office/officeart/2005/8/layout/hList1"/>
    <dgm:cxn modelId="{EE78B6DC-5CB7-4C7B-AD2C-F9FBC96E4AA2}" type="presOf" srcId="{9E6F1136-044B-48EF-9A94-E9E730407B12}" destId="{C4CB97D4-5186-40B0-8A5A-1635865A36D3}" srcOrd="0" destOrd="1" presId="urn:microsoft.com/office/officeart/2005/8/layout/hList1"/>
    <dgm:cxn modelId="{77D5165B-6F32-4935-AD4A-CF2CF0EA2757}" type="presParOf" srcId="{C494A399-D2A5-4CA5-970F-A059D478C698}" destId="{04DD025A-8D60-464C-B48F-BD10D7DF75C9}" srcOrd="0" destOrd="0" presId="urn:microsoft.com/office/officeart/2005/8/layout/hList1"/>
    <dgm:cxn modelId="{80645465-BE72-4479-B2CD-475EE5BD0260}" type="presParOf" srcId="{04DD025A-8D60-464C-B48F-BD10D7DF75C9}" destId="{B9E3B160-0C5F-472E-A269-749348CE8274}" srcOrd="0" destOrd="0" presId="urn:microsoft.com/office/officeart/2005/8/layout/hList1"/>
    <dgm:cxn modelId="{F5D568A4-A39F-416B-B7FB-7E9F31BB05B6}" type="presParOf" srcId="{04DD025A-8D60-464C-B48F-BD10D7DF75C9}" destId="{8197EF8D-AB34-45EF-8D7D-08F88E22F99F}" srcOrd="1" destOrd="0" presId="urn:microsoft.com/office/officeart/2005/8/layout/hList1"/>
    <dgm:cxn modelId="{E45217D1-0A33-4191-BBCC-0680CF272F57}" type="presParOf" srcId="{C494A399-D2A5-4CA5-970F-A059D478C698}" destId="{9E34FF81-980E-4A60-A84F-F1AC56D52285}" srcOrd="1" destOrd="0" presId="urn:microsoft.com/office/officeart/2005/8/layout/hList1"/>
    <dgm:cxn modelId="{E597D100-64C4-401E-B4A4-68C4EB6D9333}" type="presParOf" srcId="{C494A399-D2A5-4CA5-970F-A059D478C698}" destId="{629B030B-A130-4265-98D4-28FE26183124}" srcOrd="2" destOrd="0" presId="urn:microsoft.com/office/officeart/2005/8/layout/hList1"/>
    <dgm:cxn modelId="{E5F59E32-2495-4C82-B231-5A8BD789ADD1}" type="presParOf" srcId="{629B030B-A130-4265-98D4-28FE26183124}" destId="{AE8FF233-C338-4EB4-B8AB-32BCC9CA373F}" srcOrd="0" destOrd="0" presId="urn:microsoft.com/office/officeart/2005/8/layout/hList1"/>
    <dgm:cxn modelId="{CCD4F806-D67D-4D9D-AB4B-398E2E1EA3D5}" type="presParOf" srcId="{629B030B-A130-4265-98D4-28FE26183124}" destId="{C4CB97D4-5186-40B0-8A5A-1635865A36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C09505-93B0-4D90-A51A-E4388A1843E9}"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81B417A2-2528-4E88-9095-8EBE353B73FC}">
      <dgm:prSet/>
      <dgm:spPr/>
      <dgm:t>
        <a:bodyPr/>
        <a:lstStyle/>
        <a:p>
          <a:r>
            <a:rPr lang="en-US"/>
            <a:t>Who your trainers are is just as important as the training curriculum.</a:t>
          </a:r>
        </a:p>
      </dgm:t>
    </dgm:pt>
    <dgm:pt modelId="{242ABA43-E871-45A7-98DF-4D4D10EE9FEA}" type="parTrans" cxnId="{7BB23B56-AD80-4126-9256-8E63DC0104E0}">
      <dgm:prSet/>
      <dgm:spPr/>
      <dgm:t>
        <a:bodyPr/>
        <a:lstStyle/>
        <a:p>
          <a:endParaRPr lang="en-US"/>
        </a:p>
      </dgm:t>
    </dgm:pt>
    <dgm:pt modelId="{F6CBF6A5-68AF-473E-95E0-E983B2B769D5}" type="sibTrans" cxnId="{7BB23B56-AD80-4126-9256-8E63DC0104E0}">
      <dgm:prSet/>
      <dgm:spPr/>
      <dgm:t>
        <a:bodyPr/>
        <a:lstStyle/>
        <a:p>
          <a:endParaRPr lang="en-US"/>
        </a:p>
      </dgm:t>
    </dgm:pt>
    <dgm:pt modelId="{556BE116-D8D2-4039-B09B-3312C736E557}">
      <dgm:prSet/>
      <dgm:spPr/>
      <dgm:t>
        <a:bodyPr/>
        <a:lstStyle/>
        <a:p>
          <a:r>
            <a:rPr lang="en-US"/>
            <a:t>You want trainers who are:</a:t>
          </a:r>
        </a:p>
      </dgm:t>
    </dgm:pt>
    <dgm:pt modelId="{EC3262DA-8B24-4142-93F6-46AB51DE8E5A}" type="parTrans" cxnId="{52DBAF35-9559-4D79-9B25-09363D1501E3}">
      <dgm:prSet/>
      <dgm:spPr/>
      <dgm:t>
        <a:bodyPr/>
        <a:lstStyle/>
        <a:p>
          <a:endParaRPr lang="en-US"/>
        </a:p>
      </dgm:t>
    </dgm:pt>
    <dgm:pt modelId="{305A1613-5455-4A01-8808-681EF13150E9}" type="sibTrans" cxnId="{52DBAF35-9559-4D79-9B25-09363D1501E3}">
      <dgm:prSet/>
      <dgm:spPr/>
      <dgm:t>
        <a:bodyPr/>
        <a:lstStyle/>
        <a:p>
          <a:endParaRPr lang="en-US"/>
        </a:p>
      </dgm:t>
    </dgm:pt>
    <dgm:pt modelId="{EA45D75F-D274-496F-8CF3-D5826E39DAB1}">
      <dgm:prSet/>
      <dgm:spPr/>
      <dgm:t>
        <a:bodyPr/>
        <a:lstStyle/>
        <a:p>
          <a:r>
            <a:rPr lang="en-US"/>
            <a:t>Experienced. Ideally, trainers should have outstanding presentation skills and some experience in training.</a:t>
          </a:r>
        </a:p>
      </dgm:t>
    </dgm:pt>
    <dgm:pt modelId="{C7A4DA1B-F6DC-4A5B-AEB3-6483623B5648}" type="parTrans" cxnId="{4F36BC93-97B8-4D1B-880D-CB6F08D28ECE}">
      <dgm:prSet/>
      <dgm:spPr/>
      <dgm:t>
        <a:bodyPr/>
        <a:lstStyle/>
        <a:p>
          <a:endParaRPr lang="en-US"/>
        </a:p>
      </dgm:t>
    </dgm:pt>
    <dgm:pt modelId="{7821439F-2CCA-494A-A2BE-DDBE8F8B9484}" type="sibTrans" cxnId="{4F36BC93-97B8-4D1B-880D-CB6F08D28ECE}">
      <dgm:prSet/>
      <dgm:spPr/>
      <dgm:t>
        <a:bodyPr/>
        <a:lstStyle/>
        <a:p>
          <a:endParaRPr lang="en-US"/>
        </a:p>
      </dgm:t>
    </dgm:pt>
    <dgm:pt modelId="{245E6448-169E-496F-A581-ACE3D8737103}">
      <dgm:prSet/>
      <dgm:spPr/>
      <dgm:t>
        <a:bodyPr/>
        <a:lstStyle/>
        <a:p>
          <a:r>
            <a:rPr lang="en-US"/>
            <a:t>Knowledgeable. Trainers should have special skills or expertise in some area, such as an accountant who has served as club treasurer or a past club president who led the club to President’s Distinguished Club.</a:t>
          </a:r>
        </a:p>
      </dgm:t>
    </dgm:pt>
    <dgm:pt modelId="{3557808C-D0F8-4A1A-99E3-504B442DA2FA}" type="parTrans" cxnId="{98DB41F3-CE6B-496A-A4F7-7851F349E71F}">
      <dgm:prSet/>
      <dgm:spPr/>
      <dgm:t>
        <a:bodyPr/>
        <a:lstStyle/>
        <a:p>
          <a:endParaRPr lang="en-US"/>
        </a:p>
      </dgm:t>
    </dgm:pt>
    <dgm:pt modelId="{0CB6F23B-FF11-4AA9-94BB-F0448311B81B}" type="sibTrans" cxnId="{98DB41F3-CE6B-496A-A4F7-7851F349E71F}">
      <dgm:prSet/>
      <dgm:spPr/>
      <dgm:t>
        <a:bodyPr/>
        <a:lstStyle/>
        <a:p>
          <a:endParaRPr lang="en-US"/>
        </a:p>
      </dgm:t>
    </dgm:pt>
    <dgm:pt modelId="{5BAA8C5B-92FC-4C3C-A3D3-B14061445336}">
      <dgm:prSet/>
      <dgm:spPr/>
      <dgm:t>
        <a:bodyPr/>
        <a:lstStyle/>
        <a:p>
          <a:r>
            <a:rPr lang="en-US" dirty="0"/>
            <a:t>Entertaining &amp; positive!</a:t>
          </a:r>
        </a:p>
      </dgm:t>
    </dgm:pt>
    <dgm:pt modelId="{7E0044E9-D266-4A83-AC6D-8A6FFA0379FE}" type="parTrans" cxnId="{32F6D2C7-140F-46CD-BE65-F4327FFA89DA}">
      <dgm:prSet/>
      <dgm:spPr/>
      <dgm:t>
        <a:bodyPr/>
        <a:lstStyle/>
        <a:p>
          <a:endParaRPr lang="en-US"/>
        </a:p>
      </dgm:t>
    </dgm:pt>
    <dgm:pt modelId="{3F973B15-87FC-48D7-BEE6-0E976E91622B}" type="sibTrans" cxnId="{32F6D2C7-140F-46CD-BE65-F4327FFA89DA}">
      <dgm:prSet/>
      <dgm:spPr/>
      <dgm:t>
        <a:bodyPr/>
        <a:lstStyle/>
        <a:p>
          <a:endParaRPr lang="en-US"/>
        </a:p>
      </dgm:t>
    </dgm:pt>
    <dgm:pt modelId="{ACEE8480-DA60-4BC5-AC5A-2E215F438450}">
      <dgm:prSet/>
      <dgm:spPr/>
      <dgm:t>
        <a:bodyPr/>
        <a:lstStyle/>
        <a:p>
          <a:r>
            <a:rPr lang="en-US"/>
            <a:t>Committed to using the Toastmasters International training materials.</a:t>
          </a:r>
        </a:p>
      </dgm:t>
    </dgm:pt>
    <dgm:pt modelId="{9950936C-9F33-4C76-A91F-148E13016788}" type="parTrans" cxnId="{295F6D48-1E2E-4057-B4D1-BD381C33BD72}">
      <dgm:prSet/>
      <dgm:spPr/>
      <dgm:t>
        <a:bodyPr/>
        <a:lstStyle/>
        <a:p>
          <a:endParaRPr lang="en-US"/>
        </a:p>
      </dgm:t>
    </dgm:pt>
    <dgm:pt modelId="{5C86B299-A837-4287-BC07-338141C8475D}" type="sibTrans" cxnId="{295F6D48-1E2E-4057-B4D1-BD381C33BD72}">
      <dgm:prSet/>
      <dgm:spPr/>
      <dgm:t>
        <a:bodyPr/>
        <a:lstStyle/>
        <a:p>
          <a:endParaRPr lang="en-US"/>
        </a:p>
      </dgm:t>
    </dgm:pt>
    <dgm:pt modelId="{8BFD6A91-15F6-4557-8AEC-FD6B69C99146}">
      <dgm:prSet/>
      <dgm:spPr/>
      <dgm:t>
        <a:bodyPr/>
        <a:lstStyle/>
        <a:p>
          <a:r>
            <a:rPr lang="en-US"/>
            <a:t>Able to personalize the training and engage the audience</a:t>
          </a:r>
        </a:p>
      </dgm:t>
    </dgm:pt>
    <dgm:pt modelId="{31C72B9C-8B23-4A39-8A61-C67F39809AB2}" type="parTrans" cxnId="{FD4DFD7E-39FF-4BE8-B369-435AFFDFA5EC}">
      <dgm:prSet/>
      <dgm:spPr/>
      <dgm:t>
        <a:bodyPr/>
        <a:lstStyle/>
        <a:p>
          <a:endParaRPr lang="en-US"/>
        </a:p>
      </dgm:t>
    </dgm:pt>
    <dgm:pt modelId="{9AA66ED6-A37B-4FC3-AF22-05B54F902C4E}" type="sibTrans" cxnId="{FD4DFD7E-39FF-4BE8-B369-435AFFDFA5EC}">
      <dgm:prSet/>
      <dgm:spPr/>
      <dgm:t>
        <a:bodyPr/>
        <a:lstStyle/>
        <a:p>
          <a:endParaRPr lang="en-US"/>
        </a:p>
      </dgm:t>
    </dgm:pt>
    <dgm:pt modelId="{C2CFA6B2-D741-4A3D-AE0A-C980FD19D57D}">
      <dgm:prSet/>
      <dgm:spPr/>
      <dgm:t>
        <a:bodyPr/>
        <a:lstStyle/>
        <a:p>
          <a:r>
            <a:rPr lang="en-US" dirty="0"/>
            <a:t>Past District Officers, Past Club Officers</a:t>
          </a:r>
        </a:p>
      </dgm:t>
    </dgm:pt>
    <dgm:pt modelId="{20BE2651-EF28-4DF1-831D-45B84CADCD0F}" type="parTrans" cxnId="{B403C460-7B66-4402-B7CB-1DB87BE6ACDF}">
      <dgm:prSet/>
      <dgm:spPr/>
      <dgm:t>
        <a:bodyPr/>
        <a:lstStyle/>
        <a:p>
          <a:endParaRPr lang="en-US"/>
        </a:p>
      </dgm:t>
    </dgm:pt>
    <dgm:pt modelId="{159771F7-994C-4C46-AEBA-2C6C750EAC75}" type="sibTrans" cxnId="{B403C460-7B66-4402-B7CB-1DB87BE6ACDF}">
      <dgm:prSet/>
      <dgm:spPr/>
      <dgm:t>
        <a:bodyPr/>
        <a:lstStyle/>
        <a:p>
          <a:endParaRPr lang="en-US"/>
        </a:p>
      </dgm:t>
    </dgm:pt>
    <dgm:pt modelId="{8FE86FD7-97AB-4DFB-9845-665D889EF352}" type="pres">
      <dgm:prSet presAssocID="{3FC09505-93B0-4D90-A51A-E4388A1843E9}" presName="linear" presStyleCnt="0">
        <dgm:presLayoutVars>
          <dgm:dir/>
          <dgm:animLvl val="lvl"/>
          <dgm:resizeHandles val="exact"/>
        </dgm:presLayoutVars>
      </dgm:prSet>
      <dgm:spPr/>
    </dgm:pt>
    <dgm:pt modelId="{88C3714E-FD7A-411A-BEBB-FFA8D14CA015}" type="pres">
      <dgm:prSet presAssocID="{81B417A2-2528-4E88-9095-8EBE353B73FC}" presName="parentLin" presStyleCnt="0"/>
      <dgm:spPr/>
    </dgm:pt>
    <dgm:pt modelId="{020EEBB5-351A-4948-B74A-C391C0CC6935}" type="pres">
      <dgm:prSet presAssocID="{81B417A2-2528-4E88-9095-8EBE353B73FC}" presName="parentLeftMargin" presStyleLbl="node1" presStyleIdx="0" presStyleCnt="2"/>
      <dgm:spPr/>
    </dgm:pt>
    <dgm:pt modelId="{80741EBE-26BC-4A6E-B571-485AE24C6CD0}" type="pres">
      <dgm:prSet presAssocID="{81B417A2-2528-4E88-9095-8EBE353B73FC}" presName="parentText" presStyleLbl="node1" presStyleIdx="0" presStyleCnt="2">
        <dgm:presLayoutVars>
          <dgm:chMax val="0"/>
          <dgm:bulletEnabled val="1"/>
        </dgm:presLayoutVars>
      </dgm:prSet>
      <dgm:spPr/>
    </dgm:pt>
    <dgm:pt modelId="{DC179934-820A-4606-ACEE-102C94A6AD05}" type="pres">
      <dgm:prSet presAssocID="{81B417A2-2528-4E88-9095-8EBE353B73FC}" presName="negativeSpace" presStyleCnt="0"/>
      <dgm:spPr/>
    </dgm:pt>
    <dgm:pt modelId="{0948D8CA-C447-4162-80F2-E7CD931C0E18}" type="pres">
      <dgm:prSet presAssocID="{81B417A2-2528-4E88-9095-8EBE353B73FC}" presName="childText" presStyleLbl="conFgAcc1" presStyleIdx="0" presStyleCnt="2">
        <dgm:presLayoutVars>
          <dgm:bulletEnabled val="1"/>
        </dgm:presLayoutVars>
      </dgm:prSet>
      <dgm:spPr/>
    </dgm:pt>
    <dgm:pt modelId="{C08A5EF3-9F0E-4F92-8DE7-CA37B4EF9083}" type="pres">
      <dgm:prSet presAssocID="{F6CBF6A5-68AF-473E-95E0-E983B2B769D5}" presName="spaceBetweenRectangles" presStyleCnt="0"/>
      <dgm:spPr/>
    </dgm:pt>
    <dgm:pt modelId="{0E89903F-5B07-4CE2-9F04-C34CD500A9E1}" type="pres">
      <dgm:prSet presAssocID="{556BE116-D8D2-4039-B09B-3312C736E557}" presName="parentLin" presStyleCnt="0"/>
      <dgm:spPr/>
    </dgm:pt>
    <dgm:pt modelId="{71B0BD63-16DB-4CFA-A69D-1C8A12D44A54}" type="pres">
      <dgm:prSet presAssocID="{556BE116-D8D2-4039-B09B-3312C736E557}" presName="parentLeftMargin" presStyleLbl="node1" presStyleIdx="0" presStyleCnt="2"/>
      <dgm:spPr/>
    </dgm:pt>
    <dgm:pt modelId="{034506B7-8CC0-4F07-B425-D43FDE408911}" type="pres">
      <dgm:prSet presAssocID="{556BE116-D8D2-4039-B09B-3312C736E557}" presName="parentText" presStyleLbl="node1" presStyleIdx="1" presStyleCnt="2">
        <dgm:presLayoutVars>
          <dgm:chMax val="0"/>
          <dgm:bulletEnabled val="1"/>
        </dgm:presLayoutVars>
      </dgm:prSet>
      <dgm:spPr/>
    </dgm:pt>
    <dgm:pt modelId="{93AE61C0-5399-4C44-B5DA-6FD190D1BDA1}" type="pres">
      <dgm:prSet presAssocID="{556BE116-D8D2-4039-B09B-3312C736E557}" presName="negativeSpace" presStyleCnt="0"/>
      <dgm:spPr/>
    </dgm:pt>
    <dgm:pt modelId="{B4D9A0A4-5E1F-4297-B06C-9ACE1DACC4DD}" type="pres">
      <dgm:prSet presAssocID="{556BE116-D8D2-4039-B09B-3312C736E557}" presName="childText" presStyleLbl="conFgAcc1" presStyleIdx="1" presStyleCnt="2">
        <dgm:presLayoutVars>
          <dgm:bulletEnabled val="1"/>
        </dgm:presLayoutVars>
      </dgm:prSet>
      <dgm:spPr/>
    </dgm:pt>
  </dgm:ptLst>
  <dgm:cxnLst>
    <dgm:cxn modelId="{50A3751F-33C0-450C-8753-477BDAB95CAA}" type="presOf" srcId="{81B417A2-2528-4E88-9095-8EBE353B73FC}" destId="{020EEBB5-351A-4948-B74A-C391C0CC6935}" srcOrd="0" destOrd="0" presId="urn:microsoft.com/office/officeart/2005/8/layout/list1"/>
    <dgm:cxn modelId="{B7B92322-5DF0-42FB-8222-24D26BFFC9BF}" type="presOf" srcId="{C2CFA6B2-D741-4A3D-AE0A-C980FD19D57D}" destId="{B4D9A0A4-5E1F-4297-B06C-9ACE1DACC4DD}" srcOrd="0" destOrd="5" presId="urn:microsoft.com/office/officeart/2005/8/layout/list1"/>
    <dgm:cxn modelId="{FE2E8723-27B9-4987-8033-E2DB99890DD8}" type="presOf" srcId="{EA45D75F-D274-496F-8CF3-D5826E39DAB1}" destId="{B4D9A0A4-5E1F-4297-B06C-9ACE1DACC4DD}" srcOrd="0" destOrd="0" presId="urn:microsoft.com/office/officeart/2005/8/layout/list1"/>
    <dgm:cxn modelId="{52DBAF35-9559-4D79-9B25-09363D1501E3}" srcId="{3FC09505-93B0-4D90-A51A-E4388A1843E9}" destId="{556BE116-D8D2-4039-B09B-3312C736E557}" srcOrd="1" destOrd="0" parTransId="{EC3262DA-8B24-4142-93F6-46AB51DE8E5A}" sibTransId="{305A1613-5455-4A01-8808-681EF13150E9}"/>
    <dgm:cxn modelId="{B403C460-7B66-4402-B7CB-1DB87BE6ACDF}" srcId="{556BE116-D8D2-4039-B09B-3312C736E557}" destId="{C2CFA6B2-D741-4A3D-AE0A-C980FD19D57D}" srcOrd="5" destOrd="0" parTransId="{20BE2651-EF28-4DF1-831D-45B84CADCD0F}" sibTransId="{159771F7-994C-4C46-AEBA-2C6C750EAC75}"/>
    <dgm:cxn modelId="{F7F45041-A30B-483D-8708-D89CC18AED8D}" type="presOf" srcId="{556BE116-D8D2-4039-B09B-3312C736E557}" destId="{034506B7-8CC0-4F07-B425-D43FDE408911}" srcOrd="1" destOrd="0" presId="urn:microsoft.com/office/officeart/2005/8/layout/list1"/>
    <dgm:cxn modelId="{A07BC963-599F-4998-963C-6F301EAA0E41}" type="presOf" srcId="{556BE116-D8D2-4039-B09B-3312C736E557}" destId="{71B0BD63-16DB-4CFA-A69D-1C8A12D44A54}" srcOrd="0" destOrd="0" presId="urn:microsoft.com/office/officeart/2005/8/layout/list1"/>
    <dgm:cxn modelId="{AB1A3A48-DB2D-4452-A89B-2FF6EF621881}" type="presOf" srcId="{245E6448-169E-496F-A581-ACE3D8737103}" destId="{B4D9A0A4-5E1F-4297-B06C-9ACE1DACC4DD}" srcOrd="0" destOrd="1" presId="urn:microsoft.com/office/officeart/2005/8/layout/list1"/>
    <dgm:cxn modelId="{295F6D48-1E2E-4057-B4D1-BD381C33BD72}" srcId="{556BE116-D8D2-4039-B09B-3312C736E557}" destId="{ACEE8480-DA60-4BC5-AC5A-2E215F438450}" srcOrd="3" destOrd="0" parTransId="{9950936C-9F33-4C76-A91F-148E13016788}" sibTransId="{5C86B299-A837-4287-BC07-338141C8475D}"/>
    <dgm:cxn modelId="{DFDB394D-3477-4C75-8A85-EB40101FC43F}" type="presOf" srcId="{8BFD6A91-15F6-4557-8AEC-FD6B69C99146}" destId="{B4D9A0A4-5E1F-4297-B06C-9ACE1DACC4DD}" srcOrd="0" destOrd="4" presId="urn:microsoft.com/office/officeart/2005/8/layout/list1"/>
    <dgm:cxn modelId="{7BB23B56-AD80-4126-9256-8E63DC0104E0}" srcId="{3FC09505-93B0-4D90-A51A-E4388A1843E9}" destId="{81B417A2-2528-4E88-9095-8EBE353B73FC}" srcOrd="0" destOrd="0" parTransId="{242ABA43-E871-45A7-98DF-4D4D10EE9FEA}" sibTransId="{F6CBF6A5-68AF-473E-95E0-E983B2B769D5}"/>
    <dgm:cxn modelId="{5792E97B-E8FC-466A-AE08-38B50F5853EF}" type="presOf" srcId="{5BAA8C5B-92FC-4C3C-A3D3-B14061445336}" destId="{B4D9A0A4-5E1F-4297-B06C-9ACE1DACC4DD}" srcOrd="0" destOrd="2" presId="urn:microsoft.com/office/officeart/2005/8/layout/list1"/>
    <dgm:cxn modelId="{8B8BED7B-F10F-4F76-90E5-816EDD0E2439}" type="presOf" srcId="{3FC09505-93B0-4D90-A51A-E4388A1843E9}" destId="{8FE86FD7-97AB-4DFB-9845-665D889EF352}" srcOrd="0" destOrd="0" presId="urn:microsoft.com/office/officeart/2005/8/layout/list1"/>
    <dgm:cxn modelId="{FD4DFD7E-39FF-4BE8-B369-435AFFDFA5EC}" srcId="{556BE116-D8D2-4039-B09B-3312C736E557}" destId="{8BFD6A91-15F6-4557-8AEC-FD6B69C99146}" srcOrd="4" destOrd="0" parTransId="{31C72B9C-8B23-4A39-8A61-C67F39809AB2}" sibTransId="{9AA66ED6-A37B-4FC3-AF22-05B54F902C4E}"/>
    <dgm:cxn modelId="{4F36BC93-97B8-4D1B-880D-CB6F08D28ECE}" srcId="{556BE116-D8D2-4039-B09B-3312C736E557}" destId="{EA45D75F-D274-496F-8CF3-D5826E39DAB1}" srcOrd="0" destOrd="0" parTransId="{C7A4DA1B-F6DC-4A5B-AEB3-6483623B5648}" sibTransId="{7821439F-2CCA-494A-A2BE-DDBE8F8B9484}"/>
    <dgm:cxn modelId="{480F1195-F4D2-431E-8D0D-F0DCC7611F7F}" type="presOf" srcId="{81B417A2-2528-4E88-9095-8EBE353B73FC}" destId="{80741EBE-26BC-4A6E-B571-485AE24C6CD0}" srcOrd="1" destOrd="0" presId="urn:microsoft.com/office/officeart/2005/8/layout/list1"/>
    <dgm:cxn modelId="{32F6D2C7-140F-46CD-BE65-F4327FFA89DA}" srcId="{556BE116-D8D2-4039-B09B-3312C736E557}" destId="{5BAA8C5B-92FC-4C3C-A3D3-B14061445336}" srcOrd="2" destOrd="0" parTransId="{7E0044E9-D266-4A83-AC6D-8A6FFA0379FE}" sibTransId="{3F973B15-87FC-48D7-BEE6-0E976E91622B}"/>
    <dgm:cxn modelId="{98DB41F3-CE6B-496A-A4F7-7851F349E71F}" srcId="{556BE116-D8D2-4039-B09B-3312C736E557}" destId="{245E6448-169E-496F-A581-ACE3D8737103}" srcOrd="1" destOrd="0" parTransId="{3557808C-D0F8-4A1A-99E3-504B442DA2FA}" sibTransId="{0CB6F23B-FF11-4AA9-94BB-F0448311B81B}"/>
    <dgm:cxn modelId="{E14980F5-20E5-473E-BAF8-242A89D7E4BC}" type="presOf" srcId="{ACEE8480-DA60-4BC5-AC5A-2E215F438450}" destId="{B4D9A0A4-5E1F-4297-B06C-9ACE1DACC4DD}" srcOrd="0" destOrd="3" presId="urn:microsoft.com/office/officeart/2005/8/layout/list1"/>
    <dgm:cxn modelId="{FB3D489A-0390-419B-9AB9-91B13062E739}" type="presParOf" srcId="{8FE86FD7-97AB-4DFB-9845-665D889EF352}" destId="{88C3714E-FD7A-411A-BEBB-FFA8D14CA015}" srcOrd="0" destOrd="0" presId="urn:microsoft.com/office/officeart/2005/8/layout/list1"/>
    <dgm:cxn modelId="{C89AFCB0-9C33-4BC9-9F3A-55BD26AF54F7}" type="presParOf" srcId="{88C3714E-FD7A-411A-BEBB-FFA8D14CA015}" destId="{020EEBB5-351A-4948-B74A-C391C0CC6935}" srcOrd="0" destOrd="0" presId="urn:microsoft.com/office/officeart/2005/8/layout/list1"/>
    <dgm:cxn modelId="{1AFEFD0F-8C4D-4DCD-91A7-523FA973F0C4}" type="presParOf" srcId="{88C3714E-FD7A-411A-BEBB-FFA8D14CA015}" destId="{80741EBE-26BC-4A6E-B571-485AE24C6CD0}" srcOrd="1" destOrd="0" presId="urn:microsoft.com/office/officeart/2005/8/layout/list1"/>
    <dgm:cxn modelId="{BC8F12F9-9234-40E7-8103-DDC514BCA4A3}" type="presParOf" srcId="{8FE86FD7-97AB-4DFB-9845-665D889EF352}" destId="{DC179934-820A-4606-ACEE-102C94A6AD05}" srcOrd="1" destOrd="0" presId="urn:microsoft.com/office/officeart/2005/8/layout/list1"/>
    <dgm:cxn modelId="{4E963CA0-2B16-4FBC-A5DA-503189DACA4F}" type="presParOf" srcId="{8FE86FD7-97AB-4DFB-9845-665D889EF352}" destId="{0948D8CA-C447-4162-80F2-E7CD931C0E18}" srcOrd="2" destOrd="0" presId="urn:microsoft.com/office/officeart/2005/8/layout/list1"/>
    <dgm:cxn modelId="{2A1F2253-1869-4DC8-AE40-287437B690D0}" type="presParOf" srcId="{8FE86FD7-97AB-4DFB-9845-665D889EF352}" destId="{C08A5EF3-9F0E-4F92-8DE7-CA37B4EF9083}" srcOrd="3" destOrd="0" presId="urn:microsoft.com/office/officeart/2005/8/layout/list1"/>
    <dgm:cxn modelId="{9F3329EC-6D23-4EDA-91F1-5F9DC9149C79}" type="presParOf" srcId="{8FE86FD7-97AB-4DFB-9845-665D889EF352}" destId="{0E89903F-5B07-4CE2-9F04-C34CD500A9E1}" srcOrd="4" destOrd="0" presId="urn:microsoft.com/office/officeart/2005/8/layout/list1"/>
    <dgm:cxn modelId="{F3713DC0-518F-40A0-BA77-958F4166EF30}" type="presParOf" srcId="{0E89903F-5B07-4CE2-9F04-C34CD500A9E1}" destId="{71B0BD63-16DB-4CFA-A69D-1C8A12D44A54}" srcOrd="0" destOrd="0" presId="urn:microsoft.com/office/officeart/2005/8/layout/list1"/>
    <dgm:cxn modelId="{CB108CF8-063E-4A17-983C-96F0ECC061C2}" type="presParOf" srcId="{0E89903F-5B07-4CE2-9F04-C34CD500A9E1}" destId="{034506B7-8CC0-4F07-B425-D43FDE408911}" srcOrd="1" destOrd="0" presId="urn:microsoft.com/office/officeart/2005/8/layout/list1"/>
    <dgm:cxn modelId="{8B4DFA7D-1C13-422F-BFB7-122628A75268}" type="presParOf" srcId="{8FE86FD7-97AB-4DFB-9845-665D889EF352}" destId="{93AE61C0-5399-4C44-B5DA-6FD190D1BDA1}" srcOrd="5" destOrd="0" presId="urn:microsoft.com/office/officeart/2005/8/layout/list1"/>
    <dgm:cxn modelId="{40E4EBAC-B688-4819-BADC-4062F3ACB739}" type="presParOf" srcId="{8FE86FD7-97AB-4DFB-9845-665D889EF352}" destId="{B4D9A0A4-5E1F-4297-B06C-9ACE1DACC4D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F63294-0E69-44DF-B95A-0044BDB92DD8}"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83EA2B09-18FA-49EA-8560-143B70289AF4}">
      <dgm:prSet/>
      <dgm:spPr/>
      <dgm:t>
        <a:bodyPr/>
        <a:lstStyle/>
        <a:p>
          <a:pPr>
            <a:lnSpc>
              <a:spcPct val="100000"/>
            </a:lnSpc>
            <a:defRPr b="1"/>
          </a:pPr>
          <a:r>
            <a:rPr lang="en-US" dirty="0"/>
            <a:t>Plan</a:t>
          </a:r>
        </a:p>
      </dgm:t>
    </dgm:pt>
    <dgm:pt modelId="{87A7C5C1-CCE9-4CCE-9282-DF96E593A995}" type="parTrans" cxnId="{C49CBE4A-6897-4C9B-BDD8-EA89A35D2DED}">
      <dgm:prSet/>
      <dgm:spPr/>
      <dgm:t>
        <a:bodyPr/>
        <a:lstStyle/>
        <a:p>
          <a:endParaRPr lang="en-US"/>
        </a:p>
      </dgm:t>
    </dgm:pt>
    <dgm:pt modelId="{F92B6734-4E43-4C1F-B978-033004550F98}" type="sibTrans" cxnId="{C49CBE4A-6897-4C9B-BDD8-EA89A35D2DED}">
      <dgm:prSet/>
      <dgm:spPr/>
      <dgm:t>
        <a:bodyPr/>
        <a:lstStyle/>
        <a:p>
          <a:endParaRPr lang="en-US"/>
        </a:p>
      </dgm:t>
    </dgm:pt>
    <dgm:pt modelId="{B3713251-4FF8-4746-9B61-9A23F5649911}">
      <dgm:prSet/>
      <dgm:spPr/>
      <dgm:t>
        <a:bodyPr/>
        <a:lstStyle/>
        <a:p>
          <a:pPr>
            <a:lnSpc>
              <a:spcPct val="100000"/>
            </a:lnSpc>
          </a:pPr>
          <a:r>
            <a:rPr lang="en-US" dirty="0"/>
            <a:t>Work with Division Director and other Area Directors in your Division to offer a variety of dates &amp; locations</a:t>
          </a:r>
        </a:p>
        <a:p>
          <a:pPr>
            <a:lnSpc>
              <a:spcPct val="100000"/>
            </a:lnSpc>
          </a:pPr>
          <a:endParaRPr lang="en-US" dirty="0"/>
        </a:p>
        <a:p>
          <a:pPr>
            <a:lnSpc>
              <a:spcPct val="100000"/>
            </a:lnSpc>
          </a:pPr>
          <a:r>
            <a:rPr lang="en-US" dirty="0"/>
            <a:t>Will your session be live, virtual or a combination?</a:t>
          </a:r>
        </a:p>
        <a:p>
          <a:pPr>
            <a:lnSpc>
              <a:spcPct val="100000"/>
            </a:lnSpc>
          </a:pPr>
          <a:endParaRPr lang="en-US" dirty="0"/>
        </a:p>
        <a:p>
          <a:pPr>
            <a:lnSpc>
              <a:spcPct val="100000"/>
            </a:lnSpc>
          </a:pPr>
          <a:r>
            <a:rPr lang="en-US" dirty="0"/>
            <a:t>Assign planning roles &amp; follow up </a:t>
          </a:r>
        </a:p>
      </dgm:t>
    </dgm:pt>
    <dgm:pt modelId="{13DFB952-3A03-4D3E-92F3-4A23AC4741AC}" type="parTrans" cxnId="{7B5E6FC4-96B0-4720-9D09-2725CC0ED732}">
      <dgm:prSet/>
      <dgm:spPr/>
      <dgm:t>
        <a:bodyPr/>
        <a:lstStyle/>
        <a:p>
          <a:endParaRPr lang="en-US"/>
        </a:p>
      </dgm:t>
    </dgm:pt>
    <dgm:pt modelId="{2F96AA23-F97E-4A75-AA73-950A4C26B6B6}" type="sibTrans" cxnId="{7B5E6FC4-96B0-4720-9D09-2725CC0ED732}">
      <dgm:prSet/>
      <dgm:spPr/>
      <dgm:t>
        <a:bodyPr/>
        <a:lstStyle/>
        <a:p>
          <a:endParaRPr lang="en-US"/>
        </a:p>
      </dgm:t>
    </dgm:pt>
    <dgm:pt modelId="{7BB31BD6-5568-44B1-B513-9DBC0E45A013}">
      <dgm:prSet/>
      <dgm:spPr/>
      <dgm:t>
        <a:bodyPr/>
        <a:lstStyle/>
        <a:p>
          <a:pPr>
            <a:lnSpc>
              <a:spcPct val="100000"/>
            </a:lnSpc>
            <a:defRPr b="1"/>
          </a:pPr>
          <a:r>
            <a:rPr lang="en-US"/>
            <a:t>Communicate</a:t>
          </a:r>
        </a:p>
      </dgm:t>
    </dgm:pt>
    <dgm:pt modelId="{59334E36-D082-4F23-BC99-49F5ABBE9753}" type="parTrans" cxnId="{75A8284B-59F5-4D07-9E10-2EBA781BA44A}">
      <dgm:prSet/>
      <dgm:spPr/>
      <dgm:t>
        <a:bodyPr/>
        <a:lstStyle/>
        <a:p>
          <a:endParaRPr lang="en-US"/>
        </a:p>
      </dgm:t>
    </dgm:pt>
    <dgm:pt modelId="{5017DFD0-F203-4830-A9D3-E1DB61B8C54E}" type="sibTrans" cxnId="{75A8284B-59F5-4D07-9E10-2EBA781BA44A}">
      <dgm:prSet/>
      <dgm:spPr/>
      <dgm:t>
        <a:bodyPr/>
        <a:lstStyle/>
        <a:p>
          <a:endParaRPr lang="en-US"/>
        </a:p>
      </dgm:t>
    </dgm:pt>
    <dgm:pt modelId="{99BF4217-F338-47D5-9343-BBACB21169DA}">
      <dgm:prSet/>
      <dgm:spPr/>
      <dgm:t>
        <a:bodyPr/>
        <a:lstStyle/>
        <a:p>
          <a:pPr>
            <a:lnSpc>
              <a:spcPct val="100000"/>
            </a:lnSpc>
          </a:pPr>
          <a:r>
            <a:rPr lang="en-US" dirty="0"/>
            <a:t>Communicate training dates to clubs multiple ways &amp; follow up to assure they register and share with club officers</a:t>
          </a:r>
        </a:p>
      </dgm:t>
    </dgm:pt>
    <dgm:pt modelId="{C4F68B0A-57F9-4664-BD21-91F2887E2757}" type="parTrans" cxnId="{46ECE9F9-17E6-4004-A599-146104EFBF31}">
      <dgm:prSet/>
      <dgm:spPr/>
      <dgm:t>
        <a:bodyPr/>
        <a:lstStyle/>
        <a:p>
          <a:endParaRPr lang="en-US"/>
        </a:p>
      </dgm:t>
    </dgm:pt>
    <dgm:pt modelId="{B9C4DD0F-0294-4516-AEA8-4BD9CD80A26D}" type="sibTrans" cxnId="{46ECE9F9-17E6-4004-A599-146104EFBF31}">
      <dgm:prSet/>
      <dgm:spPr/>
      <dgm:t>
        <a:bodyPr/>
        <a:lstStyle/>
        <a:p>
          <a:endParaRPr lang="en-US"/>
        </a:p>
      </dgm:t>
    </dgm:pt>
    <dgm:pt modelId="{911ED762-D431-4423-B365-57712E137D58}">
      <dgm:prSet/>
      <dgm:spPr/>
      <dgm:t>
        <a:bodyPr/>
        <a:lstStyle/>
        <a:p>
          <a:pPr>
            <a:lnSpc>
              <a:spcPct val="100000"/>
            </a:lnSpc>
            <a:defRPr b="1"/>
          </a:pPr>
          <a:r>
            <a:rPr lang="en-US" dirty="0"/>
            <a:t>Prepare</a:t>
          </a:r>
        </a:p>
      </dgm:t>
    </dgm:pt>
    <dgm:pt modelId="{EF580996-C6B0-4E7C-908E-CE2BFB238626}" type="parTrans" cxnId="{83CFF116-E764-4070-82C6-9AE21A82031D}">
      <dgm:prSet/>
      <dgm:spPr/>
      <dgm:t>
        <a:bodyPr/>
        <a:lstStyle/>
        <a:p>
          <a:endParaRPr lang="en-US"/>
        </a:p>
      </dgm:t>
    </dgm:pt>
    <dgm:pt modelId="{FCF2A027-A505-4157-8328-3CB656B4B112}" type="sibTrans" cxnId="{83CFF116-E764-4070-82C6-9AE21A82031D}">
      <dgm:prSet/>
      <dgm:spPr/>
      <dgm:t>
        <a:bodyPr/>
        <a:lstStyle/>
        <a:p>
          <a:endParaRPr lang="en-US"/>
        </a:p>
      </dgm:t>
    </dgm:pt>
    <dgm:pt modelId="{E10C1FDF-F9CC-4DA4-BFC3-F528089CFE07}">
      <dgm:prSet/>
      <dgm:spPr/>
      <dgm:t>
        <a:bodyPr/>
        <a:lstStyle/>
        <a:p>
          <a:pPr>
            <a:lnSpc>
              <a:spcPct val="100000"/>
            </a:lnSpc>
          </a:pPr>
          <a:r>
            <a:rPr lang="en-US" dirty="0"/>
            <a:t>Plan for audiovisual needs, flip charts &amp; printed materials as necessary</a:t>
          </a:r>
        </a:p>
        <a:p>
          <a:pPr>
            <a:lnSpc>
              <a:spcPct val="100000"/>
            </a:lnSpc>
          </a:pPr>
          <a:r>
            <a:rPr lang="en-US" dirty="0"/>
            <a:t>Read &amp; understand training materials and Club Officer Manual</a:t>
          </a:r>
        </a:p>
        <a:p>
          <a:pPr>
            <a:lnSpc>
              <a:spcPct val="100000"/>
            </a:lnSpc>
          </a:pPr>
          <a:r>
            <a:rPr lang="en-US" dirty="0"/>
            <a:t>Prepare Agenda with objectives</a:t>
          </a:r>
        </a:p>
      </dgm:t>
    </dgm:pt>
    <dgm:pt modelId="{03EE809F-5218-4730-B31B-54A5236E51C5}" type="parTrans" cxnId="{6D08A06E-CD98-4566-9903-EC00B7F3910B}">
      <dgm:prSet/>
      <dgm:spPr/>
      <dgm:t>
        <a:bodyPr/>
        <a:lstStyle/>
        <a:p>
          <a:endParaRPr lang="en-US"/>
        </a:p>
      </dgm:t>
    </dgm:pt>
    <dgm:pt modelId="{78A3158D-E306-44AA-86A0-818239DB9BA5}" type="sibTrans" cxnId="{6D08A06E-CD98-4566-9903-EC00B7F3910B}">
      <dgm:prSet/>
      <dgm:spPr/>
      <dgm:t>
        <a:bodyPr/>
        <a:lstStyle/>
        <a:p>
          <a:endParaRPr lang="en-US"/>
        </a:p>
      </dgm:t>
    </dgm:pt>
    <dgm:pt modelId="{8C2E1A02-5580-47BE-92DC-68ACA00A1805}">
      <dgm:prSet/>
      <dgm:spPr/>
      <dgm:t>
        <a:bodyPr/>
        <a:lstStyle/>
        <a:p>
          <a:pPr>
            <a:lnSpc>
              <a:spcPct val="100000"/>
            </a:lnSpc>
            <a:defRPr b="1"/>
          </a:pPr>
          <a:r>
            <a:rPr lang="en-US"/>
            <a:t>Keep</a:t>
          </a:r>
        </a:p>
      </dgm:t>
    </dgm:pt>
    <dgm:pt modelId="{C13F10DC-6D6F-4CD5-A35E-B5F84A780019}" type="parTrans" cxnId="{7201BF5C-FB2A-4803-9687-1C628C80C333}">
      <dgm:prSet/>
      <dgm:spPr/>
      <dgm:t>
        <a:bodyPr/>
        <a:lstStyle/>
        <a:p>
          <a:endParaRPr lang="en-US"/>
        </a:p>
      </dgm:t>
    </dgm:pt>
    <dgm:pt modelId="{1EDE30DA-A039-42AD-B509-5E71D52D6C86}" type="sibTrans" cxnId="{7201BF5C-FB2A-4803-9687-1C628C80C333}">
      <dgm:prSet/>
      <dgm:spPr/>
      <dgm:t>
        <a:bodyPr/>
        <a:lstStyle/>
        <a:p>
          <a:endParaRPr lang="en-US"/>
        </a:p>
      </dgm:t>
    </dgm:pt>
    <dgm:pt modelId="{52D2710F-0D02-40C1-A033-A42897B1492B}">
      <dgm:prSet/>
      <dgm:spPr/>
      <dgm:t>
        <a:bodyPr/>
        <a:lstStyle/>
        <a:p>
          <a:pPr>
            <a:lnSpc>
              <a:spcPct val="100000"/>
            </a:lnSpc>
          </a:pPr>
          <a:r>
            <a:rPr lang="en-US" dirty="0"/>
            <a:t>Keep it simple: light refreshments</a:t>
          </a:r>
        </a:p>
        <a:p>
          <a:pPr>
            <a:lnSpc>
              <a:spcPct val="100000"/>
            </a:lnSpc>
          </a:pPr>
          <a:r>
            <a:rPr lang="en-US" dirty="0"/>
            <a:t>Use signage to direct people</a:t>
          </a:r>
        </a:p>
        <a:p>
          <a:pPr>
            <a:lnSpc>
              <a:spcPct val="100000"/>
            </a:lnSpc>
          </a:pPr>
          <a:endParaRPr lang="en-US" dirty="0"/>
        </a:p>
        <a:p>
          <a:pPr>
            <a:lnSpc>
              <a:spcPct val="100000"/>
            </a:lnSpc>
          </a:pPr>
          <a:r>
            <a:rPr lang="en-US" dirty="0"/>
            <a:t>Contact District Finance Manager for Budget allotment, if any</a:t>
          </a:r>
        </a:p>
      </dgm:t>
    </dgm:pt>
    <dgm:pt modelId="{B87A0C2E-A0FF-41BC-AF0A-EDBD0C2DCED4}" type="parTrans" cxnId="{D065EC24-AEDA-4BFC-8AA8-7925B8CC0E9D}">
      <dgm:prSet/>
      <dgm:spPr/>
      <dgm:t>
        <a:bodyPr/>
        <a:lstStyle/>
        <a:p>
          <a:endParaRPr lang="en-US"/>
        </a:p>
      </dgm:t>
    </dgm:pt>
    <dgm:pt modelId="{92403205-F0A1-439B-8BAB-864EFB2452EF}" type="sibTrans" cxnId="{D065EC24-AEDA-4BFC-8AA8-7925B8CC0E9D}">
      <dgm:prSet/>
      <dgm:spPr/>
      <dgm:t>
        <a:bodyPr/>
        <a:lstStyle/>
        <a:p>
          <a:endParaRPr lang="en-US"/>
        </a:p>
      </dgm:t>
    </dgm:pt>
    <dgm:pt modelId="{FA883A5D-278F-4E19-935B-EF6533DC14C7}">
      <dgm:prSet/>
      <dgm:spPr/>
      <dgm:t>
        <a:bodyPr/>
        <a:lstStyle/>
        <a:p>
          <a:pPr>
            <a:lnSpc>
              <a:spcPct val="100000"/>
            </a:lnSpc>
            <a:defRPr b="1"/>
          </a:pPr>
          <a:r>
            <a:rPr lang="en-US" dirty="0"/>
            <a:t>Event Day</a:t>
          </a:r>
        </a:p>
      </dgm:t>
    </dgm:pt>
    <dgm:pt modelId="{79128991-685E-4358-A3A0-41F772ED2F71}" type="parTrans" cxnId="{685F92C7-9EFD-4927-A076-CCCA54AB0978}">
      <dgm:prSet/>
      <dgm:spPr/>
      <dgm:t>
        <a:bodyPr/>
        <a:lstStyle/>
        <a:p>
          <a:endParaRPr lang="en-US"/>
        </a:p>
      </dgm:t>
    </dgm:pt>
    <dgm:pt modelId="{DD2F363C-8E41-4D3C-B805-F3403C3C9F10}" type="sibTrans" cxnId="{685F92C7-9EFD-4927-A076-CCCA54AB0978}">
      <dgm:prSet/>
      <dgm:spPr/>
      <dgm:t>
        <a:bodyPr/>
        <a:lstStyle/>
        <a:p>
          <a:endParaRPr lang="en-US"/>
        </a:p>
      </dgm:t>
    </dgm:pt>
    <dgm:pt modelId="{64445485-C90E-4E67-8B0C-6869120580BD}">
      <dgm:prSet/>
      <dgm:spPr/>
      <dgm:t>
        <a:bodyPr/>
        <a:lstStyle/>
        <a:p>
          <a:pPr>
            <a:lnSpc>
              <a:spcPct val="100000"/>
            </a:lnSpc>
          </a:pPr>
          <a:r>
            <a:rPr lang="en-US" dirty="0"/>
            <a:t>Greet people with enthusiasm. </a:t>
          </a:r>
        </a:p>
        <a:p>
          <a:pPr>
            <a:lnSpc>
              <a:spcPct val="100000"/>
            </a:lnSpc>
          </a:pPr>
          <a:r>
            <a:rPr lang="en-US" dirty="0"/>
            <a:t>Take attendance: name, club &amp; officer role</a:t>
          </a:r>
        </a:p>
        <a:p>
          <a:pPr>
            <a:lnSpc>
              <a:spcPct val="100000"/>
            </a:lnSpc>
          </a:pPr>
          <a:r>
            <a:rPr lang="en-US" dirty="0"/>
            <a:t>Start on </a:t>
          </a:r>
          <a:r>
            <a:rPr lang="en-US"/>
            <a:t>time,</a:t>
          </a:r>
          <a:br>
            <a:rPr lang="en-US"/>
          </a:br>
          <a:r>
            <a:rPr lang="en-US"/>
            <a:t>end </a:t>
          </a:r>
          <a:r>
            <a:rPr lang="en-US" dirty="0"/>
            <a:t>on time!</a:t>
          </a:r>
        </a:p>
        <a:p>
          <a:pPr>
            <a:lnSpc>
              <a:spcPct val="100000"/>
            </a:lnSpc>
          </a:pPr>
          <a:endParaRPr lang="en-US" dirty="0"/>
        </a:p>
      </dgm:t>
    </dgm:pt>
    <dgm:pt modelId="{943419D7-9546-4EF6-8346-A657155D9E65}" type="parTrans" cxnId="{610DE760-CAAD-45B0-A37B-01326EE9E536}">
      <dgm:prSet/>
      <dgm:spPr/>
      <dgm:t>
        <a:bodyPr/>
        <a:lstStyle/>
        <a:p>
          <a:endParaRPr lang="en-US"/>
        </a:p>
      </dgm:t>
    </dgm:pt>
    <dgm:pt modelId="{DD42A13A-B931-4C3C-800B-459BBECBC93B}" type="sibTrans" cxnId="{610DE760-CAAD-45B0-A37B-01326EE9E536}">
      <dgm:prSet/>
      <dgm:spPr/>
      <dgm:t>
        <a:bodyPr/>
        <a:lstStyle/>
        <a:p>
          <a:endParaRPr lang="en-US"/>
        </a:p>
      </dgm:t>
    </dgm:pt>
    <dgm:pt modelId="{DCE8AB4F-EF54-4299-9FEE-697210243EA2}" type="pres">
      <dgm:prSet presAssocID="{7FF63294-0E69-44DF-B95A-0044BDB92DD8}" presName="root" presStyleCnt="0">
        <dgm:presLayoutVars>
          <dgm:dir/>
          <dgm:resizeHandles val="exact"/>
        </dgm:presLayoutVars>
      </dgm:prSet>
      <dgm:spPr/>
    </dgm:pt>
    <dgm:pt modelId="{18E94FB8-01B3-41E3-810B-D57F76EC8616}" type="pres">
      <dgm:prSet presAssocID="{83EA2B09-18FA-49EA-8560-143B70289AF4}" presName="compNode" presStyleCnt="0"/>
      <dgm:spPr/>
    </dgm:pt>
    <dgm:pt modelId="{E2735F3A-7BE5-4525-92E5-EE9169DA30D6}" type="pres">
      <dgm:prSet presAssocID="{83EA2B09-18FA-49EA-8560-143B70289A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3C095A69-6D27-43E4-B141-DF1DF70ABACE}" type="pres">
      <dgm:prSet presAssocID="{83EA2B09-18FA-49EA-8560-143B70289AF4}" presName="iconSpace" presStyleCnt="0"/>
      <dgm:spPr/>
    </dgm:pt>
    <dgm:pt modelId="{01A837B0-6D17-4ED4-9EE3-03FD599284F0}" type="pres">
      <dgm:prSet presAssocID="{83EA2B09-18FA-49EA-8560-143B70289AF4}" presName="parTx" presStyleLbl="revTx" presStyleIdx="0" presStyleCnt="10">
        <dgm:presLayoutVars>
          <dgm:chMax val="0"/>
          <dgm:chPref val="0"/>
        </dgm:presLayoutVars>
      </dgm:prSet>
      <dgm:spPr/>
    </dgm:pt>
    <dgm:pt modelId="{32103E54-7103-4A6F-B8AD-6399E8A90D71}" type="pres">
      <dgm:prSet presAssocID="{83EA2B09-18FA-49EA-8560-143B70289AF4}" presName="txSpace" presStyleCnt="0"/>
      <dgm:spPr/>
    </dgm:pt>
    <dgm:pt modelId="{43C91FAF-B6D3-45CA-A0F1-BFA2938E1154}" type="pres">
      <dgm:prSet presAssocID="{83EA2B09-18FA-49EA-8560-143B70289AF4}" presName="desTx" presStyleLbl="revTx" presStyleIdx="1" presStyleCnt="10">
        <dgm:presLayoutVars/>
      </dgm:prSet>
      <dgm:spPr/>
    </dgm:pt>
    <dgm:pt modelId="{9D0DF72F-44B7-4B35-B630-81193C3E8209}" type="pres">
      <dgm:prSet presAssocID="{F92B6734-4E43-4C1F-B978-033004550F98}" presName="sibTrans" presStyleCnt="0"/>
      <dgm:spPr/>
    </dgm:pt>
    <dgm:pt modelId="{EDF072CE-61E0-41CE-A3B1-4AAE3978DFAE}" type="pres">
      <dgm:prSet presAssocID="{7BB31BD6-5568-44B1-B513-9DBC0E45A013}" presName="compNode" presStyleCnt="0"/>
      <dgm:spPr/>
    </dgm:pt>
    <dgm:pt modelId="{2CB287CB-28D7-4450-A017-3832A896243E}" type="pres">
      <dgm:prSet presAssocID="{7BB31BD6-5568-44B1-B513-9DBC0E45A0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948CB95A-983A-4401-991C-1D9FD0332D0D}" type="pres">
      <dgm:prSet presAssocID="{7BB31BD6-5568-44B1-B513-9DBC0E45A013}" presName="iconSpace" presStyleCnt="0"/>
      <dgm:spPr/>
    </dgm:pt>
    <dgm:pt modelId="{9243F975-B07B-4E3D-BECD-30279992AEA9}" type="pres">
      <dgm:prSet presAssocID="{7BB31BD6-5568-44B1-B513-9DBC0E45A013}" presName="parTx" presStyleLbl="revTx" presStyleIdx="2" presStyleCnt="10">
        <dgm:presLayoutVars>
          <dgm:chMax val="0"/>
          <dgm:chPref val="0"/>
        </dgm:presLayoutVars>
      </dgm:prSet>
      <dgm:spPr/>
    </dgm:pt>
    <dgm:pt modelId="{2BA6981E-BB78-499C-8770-7506318AB0DE}" type="pres">
      <dgm:prSet presAssocID="{7BB31BD6-5568-44B1-B513-9DBC0E45A013}" presName="txSpace" presStyleCnt="0"/>
      <dgm:spPr/>
    </dgm:pt>
    <dgm:pt modelId="{0FF7583B-2931-4331-A145-374CCC16F5AF}" type="pres">
      <dgm:prSet presAssocID="{7BB31BD6-5568-44B1-B513-9DBC0E45A013}" presName="desTx" presStyleLbl="revTx" presStyleIdx="3" presStyleCnt="10">
        <dgm:presLayoutVars/>
      </dgm:prSet>
      <dgm:spPr/>
    </dgm:pt>
    <dgm:pt modelId="{5088A0AE-2A33-436F-B600-E2D220D534C0}" type="pres">
      <dgm:prSet presAssocID="{5017DFD0-F203-4830-A9D3-E1DB61B8C54E}" presName="sibTrans" presStyleCnt="0"/>
      <dgm:spPr/>
    </dgm:pt>
    <dgm:pt modelId="{14006993-1662-4486-9A03-674BD7D5D324}" type="pres">
      <dgm:prSet presAssocID="{911ED762-D431-4423-B365-57712E137D58}" presName="compNode" presStyleCnt="0"/>
      <dgm:spPr/>
    </dgm:pt>
    <dgm:pt modelId="{9CDA5736-B96D-4C12-BB78-B1D07E54923C}" type="pres">
      <dgm:prSet presAssocID="{911ED762-D431-4423-B365-57712E137D5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1889887D-419E-4F88-A6B4-9465F6321083}" type="pres">
      <dgm:prSet presAssocID="{911ED762-D431-4423-B365-57712E137D58}" presName="iconSpace" presStyleCnt="0"/>
      <dgm:spPr/>
    </dgm:pt>
    <dgm:pt modelId="{BE546649-6AF0-4590-92B9-5904C0884BD4}" type="pres">
      <dgm:prSet presAssocID="{911ED762-D431-4423-B365-57712E137D58}" presName="parTx" presStyleLbl="revTx" presStyleIdx="4" presStyleCnt="10">
        <dgm:presLayoutVars>
          <dgm:chMax val="0"/>
          <dgm:chPref val="0"/>
        </dgm:presLayoutVars>
      </dgm:prSet>
      <dgm:spPr/>
    </dgm:pt>
    <dgm:pt modelId="{B35F052A-1F44-4581-9648-7F39A60B08CE}" type="pres">
      <dgm:prSet presAssocID="{911ED762-D431-4423-B365-57712E137D58}" presName="txSpace" presStyleCnt="0"/>
      <dgm:spPr/>
    </dgm:pt>
    <dgm:pt modelId="{07E27A06-8EAB-4249-9BFB-86A6224C2343}" type="pres">
      <dgm:prSet presAssocID="{911ED762-D431-4423-B365-57712E137D58}" presName="desTx" presStyleLbl="revTx" presStyleIdx="5" presStyleCnt="10">
        <dgm:presLayoutVars/>
      </dgm:prSet>
      <dgm:spPr/>
    </dgm:pt>
    <dgm:pt modelId="{1A766D89-00ED-4748-AA3F-D357AF9BCBA9}" type="pres">
      <dgm:prSet presAssocID="{FCF2A027-A505-4157-8328-3CB656B4B112}" presName="sibTrans" presStyleCnt="0"/>
      <dgm:spPr/>
    </dgm:pt>
    <dgm:pt modelId="{3F2B84A5-8240-4A9C-8229-10B3B1E9E9A1}" type="pres">
      <dgm:prSet presAssocID="{8C2E1A02-5580-47BE-92DC-68ACA00A1805}" presName="compNode" presStyleCnt="0"/>
      <dgm:spPr/>
    </dgm:pt>
    <dgm:pt modelId="{8A391A53-6172-4288-B814-F7CDA5F69506}" type="pres">
      <dgm:prSet presAssocID="{8C2E1A02-5580-47BE-92DC-68ACA00A180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
        </a:ext>
      </dgm:extLst>
    </dgm:pt>
    <dgm:pt modelId="{D82C4655-13C8-427E-98EA-8A228DDD28AC}" type="pres">
      <dgm:prSet presAssocID="{8C2E1A02-5580-47BE-92DC-68ACA00A1805}" presName="iconSpace" presStyleCnt="0"/>
      <dgm:spPr/>
    </dgm:pt>
    <dgm:pt modelId="{6748E785-8BAE-4F58-B392-CF82D070EC7D}" type="pres">
      <dgm:prSet presAssocID="{8C2E1A02-5580-47BE-92DC-68ACA00A1805}" presName="parTx" presStyleLbl="revTx" presStyleIdx="6" presStyleCnt="10">
        <dgm:presLayoutVars>
          <dgm:chMax val="0"/>
          <dgm:chPref val="0"/>
        </dgm:presLayoutVars>
      </dgm:prSet>
      <dgm:spPr/>
    </dgm:pt>
    <dgm:pt modelId="{2483852E-5DEE-4ED3-8E95-2436B9726F57}" type="pres">
      <dgm:prSet presAssocID="{8C2E1A02-5580-47BE-92DC-68ACA00A1805}" presName="txSpace" presStyleCnt="0"/>
      <dgm:spPr/>
    </dgm:pt>
    <dgm:pt modelId="{B8C4ADB9-EE81-4E8F-B404-C9675BE468E2}" type="pres">
      <dgm:prSet presAssocID="{8C2E1A02-5580-47BE-92DC-68ACA00A1805}" presName="desTx" presStyleLbl="revTx" presStyleIdx="7" presStyleCnt="10">
        <dgm:presLayoutVars/>
      </dgm:prSet>
      <dgm:spPr/>
    </dgm:pt>
    <dgm:pt modelId="{D7F8D857-D20E-405F-94AF-9A88334781D0}" type="pres">
      <dgm:prSet presAssocID="{1EDE30DA-A039-42AD-B509-5E71D52D6C86}" presName="sibTrans" presStyleCnt="0"/>
      <dgm:spPr/>
    </dgm:pt>
    <dgm:pt modelId="{EFDD4A0B-DA2C-411E-89BD-EB2C3BDF92CB}" type="pres">
      <dgm:prSet presAssocID="{FA883A5D-278F-4E19-935B-EF6533DC14C7}" presName="compNode" presStyleCnt="0"/>
      <dgm:spPr/>
    </dgm:pt>
    <dgm:pt modelId="{AE300F14-128B-4A27-B64D-764B1A866FCD}" type="pres">
      <dgm:prSet presAssocID="{FA883A5D-278F-4E19-935B-EF6533DC14C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ptain"/>
        </a:ext>
      </dgm:extLst>
    </dgm:pt>
    <dgm:pt modelId="{CD426EDE-BABD-40AA-AC11-30C54C533DEE}" type="pres">
      <dgm:prSet presAssocID="{FA883A5D-278F-4E19-935B-EF6533DC14C7}" presName="iconSpace" presStyleCnt="0"/>
      <dgm:spPr/>
    </dgm:pt>
    <dgm:pt modelId="{F69BB96F-C903-4795-8668-8FB7CA145736}" type="pres">
      <dgm:prSet presAssocID="{FA883A5D-278F-4E19-935B-EF6533DC14C7}" presName="parTx" presStyleLbl="revTx" presStyleIdx="8" presStyleCnt="10">
        <dgm:presLayoutVars>
          <dgm:chMax val="0"/>
          <dgm:chPref val="0"/>
        </dgm:presLayoutVars>
      </dgm:prSet>
      <dgm:spPr/>
    </dgm:pt>
    <dgm:pt modelId="{037230D4-A7CF-4BAC-B6D0-354CDC2603A2}" type="pres">
      <dgm:prSet presAssocID="{FA883A5D-278F-4E19-935B-EF6533DC14C7}" presName="txSpace" presStyleCnt="0"/>
      <dgm:spPr/>
    </dgm:pt>
    <dgm:pt modelId="{F1AF623D-03B3-46C7-B100-A4D41431F2E1}" type="pres">
      <dgm:prSet presAssocID="{FA883A5D-278F-4E19-935B-EF6533DC14C7}" presName="desTx" presStyleLbl="revTx" presStyleIdx="9" presStyleCnt="10">
        <dgm:presLayoutVars/>
      </dgm:prSet>
      <dgm:spPr/>
    </dgm:pt>
  </dgm:ptLst>
  <dgm:cxnLst>
    <dgm:cxn modelId="{B0598514-890D-4FCF-9550-CC35F3F1F8E3}" type="presOf" srcId="{911ED762-D431-4423-B365-57712E137D58}" destId="{BE546649-6AF0-4590-92B9-5904C0884BD4}" srcOrd="0" destOrd="0" presId="urn:microsoft.com/office/officeart/2018/5/layout/CenteredIconLabelDescriptionList"/>
    <dgm:cxn modelId="{83CFF116-E764-4070-82C6-9AE21A82031D}" srcId="{7FF63294-0E69-44DF-B95A-0044BDB92DD8}" destId="{911ED762-D431-4423-B365-57712E137D58}" srcOrd="2" destOrd="0" parTransId="{EF580996-C6B0-4E7C-908E-CE2BFB238626}" sibTransId="{FCF2A027-A505-4157-8328-3CB656B4B112}"/>
    <dgm:cxn modelId="{4A615F1B-F43B-45F1-ADE8-BBF54ED428F5}" type="presOf" srcId="{64445485-C90E-4E67-8B0C-6869120580BD}" destId="{F1AF623D-03B3-46C7-B100-A4D41431F2E1}" srcOrd="0" destOrd="0" presId="urn:microsoft.com/office/officeart/2018/5/layout/CenteredIconLabelDescriptionList"/>
    <dgm:cxn modelId="{D065EC24-AEDA-4BFC-8AA8-7925B8CC0E9D}" srcId="{8C2E1A02-5580-47BE-92DC-68ACA00A1805}" destId="{52D2710F-0D02-40C1-A033-A42897B1492B}" srcOrd="0" destOrd="0" parTransId="{B87A0C2E-A0FF-41BC-AF0A-EDBD0C2DCED4}" sibTransId="{92403205-F0A1-439B-8BAB-864EFB2452EF}"/>
    <dgm:cxn modelId="{9D14902B-941C-4EBA-9871-E3C8DBA288DD}" type="presOf" srcId="{83EA2B09-18FA-49EA-8560-143B70289AF4}" destId="{01A837B0-6D17-4ED4-9EE3-03FD599284F0}" srcOrd="0" destOrd="0" presId="urn:microsoft.com/office/officeart/2018/5/layout/CenteredIconLabelDescriptionList"/>
    <dgm:cxn modelId="{E03DAF2E-838D-43AC-8EA8-88C781299F85}" type="presOf" srcId="{99BF4217-F338-47D5-9343-BBACB21169DA}" destId="{0FF7583B-2931-4331-A145-374CCC16F5AF}" srcOrd="0" destOrd="0" presId="urn:microsoft.com/office/officeart/2018/5/layout/CenteredIconLabelDescriptionList"/>
    <dgm:cxn modelId="{7201BF5C-FB2A-4803-9687-1C628C80C333}" srcId="{7FF63294-0E69-44DF-B95A-0044BDB92DD8}" destId="{8C2E1A02-5580-47BE-92DC-68ACA00A1805}" srcOrd="3" destOrd="0" parTransId="{C13F10DC-6D6F-4CD5-A35E-B5F84A780019}" sibTransId="{1EDE30DA-A039-42AD-B509-5E71D52D6C86}"/>
    <dgm:cxn modelId="{610DE760-CAAD-45B0-A37B-01326EE9E536}" srcId="{FA883A5D-278F-4E19-935B-EF6533DC14C7}" destId="{64445485-C90E-4E67-8B0C-6869120580BD}" srcOrd="0" destOrd="0" parTransId="{943419D7-9546-4EF6-8346-A657155D9E65}" sibTransId="{DD42A13A-B931-4C3C-800B-459BBECBC93B}"/>
    <dgm:cxn modelId="{C49CBE4A-6897-4C9B-BDD8-EA89A35D2DED}" srcId="{7FF63294-0E69-44DF-B95A-0044BDB92DD8}" destId="{83EA2B09-18FA-49EA-8560-143B70289AF4}" srcOrd="0" destOrd="0" parTransId="{87A7C5C1-CCE9-4CCE-9282-DF96E593A995}" sibTransId="{F92B6734-4E43-4C1F-B978-033004550F98}"/>
    <dgm:cxn modelId="{75A8284B-59F5-4D07-9E10-2EBA781BA44A}" srcId="{7FF63294-0E69-44DF-B95A-0044BDB92DD8}" destId="{7BB31BD6-5568-44B1-B513-9DBC0E45A013}" srcOrd="1" destOrd="0" parTransId="{59334E36-D082-4F23-BC99-49F5ABBE9753}" sibTransId="{5017DFD0-F203-4830-A9D3-E1DB61B8C54E}"/>
    <dgm:cxn modelId="{6D08A06E-CD98-4566-9903-EC00B7F3910B}" srcId="{911ED762-D431-4423-B365-57712E137D58}" destId="{E10C1FDF-F9CC-4DA4-BFC3-F528089CFE07}" srcOrd="0" destOrd="0" parTransId="{03EE809F-5218-4730-B31B-54A5236E51C5}" sibTransId="{78A3158D-E306-44AA-86A0-818239DB9BA5}"/>
    <dgm:cxn modelId="{7335CA51-E8DA-429E-BF11-8948554BDDC1}" type="presOf" srcId="{E10C1FDF-F9CC-4DA4-BFC3-F528089CFE07}" destId="{07E27A06-8EAB-4249-9BFB-86A6224C2343}" srcOrd="0" destOrd="0" presId="urn:microsoft.com/office/officeart/2018/5/layout/CenteredIconLabelDescriptionList"/>
    <dgm:cxn modelId="{DC9069AA-8C07-44AB-8283-E51930C099E0}" type="presOf" srcId="{52D2710F-0D02-40C1-A033-A42897B1492B}" destId="{B8C4ADB9-EE81-4E8F-B404-C9675BE468E2}" srcOrd="0" destOrd="0" presId="urn:microsoft.com/office/officeart/2018/5/layout/CenteredIconLabelDescriptionList"/>
    <dgm:cxn modelId="{89EF6EB0-CE80-47D2-8A4B-A93B9AA4C7E8}" type="presOf" srcId="{8C2E1A02-5580-47BE-92DC-68ACA00A1805}" destId="{6748E785-8BAE-4F58-B392-CF82D070EC7D}" srcOrd="0" destOrd="0" presId="urn:microsoft.com/office/officeart/2018/5/layout/CenteredIconLabelDescriptionList"/>
    <dgm:cxn modelId="{2A18B1BD-355C-4FE4-B032-9B59734804E0}" type="presOf" srcId="{7FF63294-0E69-44DF-B95A-0044BDB92DD8}" destId="{DCE8AB4F-EF54-4299-9FEE-697210243EA2}" srcOrd="0" destOrd="0" presId="urn:microsoft.com/office/officeart/2018/5/layout/CenteredIconLabelDescriptionList"/>
    <dgm:cxn modelId="{7B5E6FC4-96B0-4720-9D09-2725CC0ED732}" srcId="{83EA2B09-18FA-49EA-8560-143B70289AF4}" destId="{B3713251-4FF8-4746-9B61-9A23F5649911}" srcOrd="0" destOrd="0" parTransId="{13DFB952-3A03-4D3E-92F3-4A23AC4741AC}" sibTransId="{2F96AA23-F97E-4A75-AA73-950A4C26B6B6}"/>
    <dgm:cxn modelId="{685F92C7-9EFD-4927-A076-CCCA54AB0978}" srcId="{7FF63294-0E69-44DF-B95A-0044BDB92DD8}" destId="{FA883A5D-278F-4E19-935B-EF6533DC14C7}" srcOrd="4" destOrd="0" parTransId="{79128991-685E-4358-A3A0-41F772ED2F71}" sibTransId="{DD2F363C-8E41-4D3C-B805-F3403C3C9F10}"/>
    <dgm:cxn modelId="{76EF95C8-B499-4D18-AC8C-11D01FC25ACD}" type="presOf" srcId="{FA883A5D-278F-4E19-935B-EF6533DC14C7}" destId="{F69BB96F-C903-4795-8668-8FB7CA145736}" srcOrd="0" destOrd="0" presId="urn:microsoft.com/office/officeart/2018/5/layout/CenteredIconLabelDescriptionList"/>
    <dgm:cxn modelId="{69DD5AE3-ED0C-4781-BBCA-B449A038B7CF}" type="presOf" srcId="{7BB31BD6-5568-44B1-B513-9DBC0E45A013}" destId="{9243F975-B07B-4E3D-BECD-30279992AEA9}" srcOrd="0" destOrd="0" presId="urn:microsoft.com/office/officeart/2018/5/layout/CenteredIconLabelDescriptionList"/>
    <dgm:cxn modelId="{3E141DE4-6EE5-4098-AF43-65D6EB2EEF34}" type="presOf" srcId="{B3713251-4FF8-4746-9B61-9A23F5649911}" destId="{43C91FAF-B6D3-45CA-A0F1-BFA2938E1154}" srcOrd="0" destOrd="0" presId="urn:microsoft.com/office/officeart/2018/5/layout/CenteredIconLabelDescriptionList"/>
    <dgm:cxn modelId="{46ECE9F9-17E6-4004-A599-146104EFBF31}" srcId="{7BB31BD6-5568-44B1-B513-9DBC0E45A013}" destId="{99BF4217-F338-47D5-9343-BBACB21169DA}" srcOrd="0" destOrd="0" parTransId="{C4F68B0A-57F9-4664-BD21-91F2887E2757}" sibTransId="{B9C4DD0F-0294-4516-AEA8-4BD9CD80A26D}"/>
    <dgm:cxn modelId="{220935B8-F50D-4FB2-A52F-35CB9B4AD4D0}" type="presParOf" srcId="{DCE8AB4F-EF54-4299-9FEE-697210243EA2}" destId="{18E94FB8-01B3-41E3-810B-D57F76EC8616}" srcOrd="0" destOrd="0" presId="urn:microsoft.com/office/officeart/2018/5/layout/CenteredIconLabelDescriptionList"/>
    <dgm:cxn modelId="{FAB0E25D-155E-4BE7-81C8-EE548D9033BE}" type="presParOf" srcId="{18E94FB8-01B3-41E3-810B-D57F76EC8616}" destId="{E2735F3A-7BE5-4525-92E5-EE9169DA30D6}" srcOrd="0" destOrd="0" presId="urn:microsoft.com/office/officeart/2018/5/layout/CenteredIconLabelDescriptionList"/>
    <dgm:cxn modelId="{ECA3A01E-7FEE-4FCC-96EE-CCB19B40BEB1}" type="presParOf" srcId="{18E94FB8-01B3-41E3-810B-D57F76EC8616}" destId="{3C095A69-6D27-43E4-B141-DF1DF70ABACE}" srcOrd="1" destOrd="0" presId="urn:microsoft.com/office/officeart/2018/5/layout/CenteredIconLabelDescriptionList"/>
    <dgm:cxn modelId="{BB6B5368-9B0F-461B-9274-D77F6C4737FC}" type="presParOf" srcId="{18E94FB8-01B3-41E3-810B-D57F76EC8616}" destId="{01A837B0-6D17-4ED4-9EE3-03FD599284F0}" srcOrd="2" destOrd="0" presId="urn:microsoft.com/office/officeart/2018/5/layout/CenteredIconLabelDescriptionList"/>
    <dgm:cxn modelId="{3641D920-11A9-4DEF-BF6D-BDD876A64D19}" type="presParOf" srcId="{18E94FB8-01B3-41E3-810B-D57F76EC8616}" destId="{32103E54-7103-4A6F-B8AD-6399E8A90D71}" srcOrd="3" destOrd="0" presId="urn:microsoft.com/office/officeart/2018/5/layout/CenteredIconLabelDescriptionList"/>
    <dgm:cxn modelId="{387B4B36-DC42-48B3-BE25-B66337FFB242}" type="presParOf" srcId="{18E94FB8-01B3-41E3-810B-D57F76EC8616}" destId="{43C91FAF-B6D3-45CA-A0F1-BFA2938E1154}" srcOrd="4" destOrd="0" presId="urn:microsoft.com/office/officeart/2018/5/layout/CenteredIconLabelDescriptionList"/>
    <dgm:cxn modelId="{AEC3CFF0-FCB0-41FA-BCC4-4895B53CFE63}" type="presParOf" srcId="{DCE8AB4F-EF54-4299-9FEE-697210243EA2}" destId="{9D0DF72F-44B7-4B35-B630-81193C3E8209}" srcOrd="1" destOrd="0" presId="urn:microsoft.com/office/officeart/2018/5/layout/CenteredIconLabelDescriptionList"/>
    <dgm:cxn modelId="{2431AF97-BF01-43E8-A00C-C67EC3D1C9CD}" type="presParOf" srcId="{DCE8AB4F-EF54-4299-9FEE-697210243EA2}" destId="{EDF072CE-61E0-41CE-A3B1-4AAE3978DFAE}" srcOrd="2" destOrd="0" presId="urn:microsoft.com/office/officeart/2018/5/layout/CenteredIconLabelDescriptionList"/>
    <dgm:cxn modelId="{CD9B00D4-B082-4621-80CC-0F0DB6C9E94E}" type="presParOf" srcId="{EDF072CE-61E0-41CE-A3B1-4AAE3978DFAE}" destId="{2CB287CB-28D7-4450-A017-3832A896243E}" srcOrd="0" destOrd="0" presId="urn:microsoft.com/office/officeart/2018/5/layout/CenteredIconLabelDescriptionList"/>
    <dgm:cxn modelId="{C51ED014-7D88-44F4-BDCA-70A68AC97C27}" type="presParOf" srcId="{EDF072CE-61E0-41CE-A3B1-4AAE3978DFAE}" destId="{948CB95A-983A-4401-991C-1D9FD0332D0D}" srcOrd="1" destOrd="0" presId="urn:microsoft.com/office/officeart/2018/5/layout/CenteredIconLabelDescriptionList"/>
    <dgm:cxn modelId="{29DD0915-51D6-4CBC-973D-DBEB2EE499BE}" type="presParOf" srcId="{EDF072CE-61E0-41CE-A3B1-4AAE3978DFAE}" destId="{9243F975-B07B-4E3D-BECD-30279992AEA9}" srcOrd="2" destOrd="0" presId="urn:microsoft.com/office/officeart/2018/5/layout/CenteredIconLabelDescriptionList"/>
    <dgm:cxn modelId="{220346AF-1690-4BED-BEEF-7044253E0EAA}" type="presParOf" srcId="{EDF072CE-61E0-41CE-A3B1-4AAE3978DFAE}" destId="{2BA6981E-BB78-499C-8770-7506318AB0DE}" srcOrd="3" destOrd="0" presId="urn:microsoft.com/office/officeart/2018/5/layout/CenteredIconLabelDescriptionList"/>
    <dgm:cxn modelId="{05D83893-DE65-4563-9C16-9DE5D43F67CF}" type="presParOf" srcId="{EDF072CE-61E0-41CE-A3B1-4AAE3978DFAE}" destId="{0FF7583B-2931-4331-A145-374CCC16F5AF}" srcOrd="4" destOrd="0" presId="urn:microsoft.com/office/officeart/2018/5/layout/CenteredIconLabelDescriptionList"/>
    <dgm:cxn modelId="{ABC95C14-09A1-49BB-A738-4E303ADEE607}" type="presParOf" srcId="{DCE8AB4F-EF54-4299-9FEE-697210243EA2}" destId="{5088A0AE-2A33-436F-B600-E2D220D534C0}" srcOrd="3" destOrd="0" presId="urn:microsoft.com/office/officeart/2018/5/layout/CenteredIconLabelDescriptionList"/>
    <dgm:cxn modelId="{2563BE9E-15F5-477A-9722-975E229A72D9}" type="presParOf" srcId="{DCE8AB4F-EF54-4299-9FEE-697210243EA2}" destId="{14006993-1662-4486-9A03-674BD7D5D324}" srcOrd="4" destOrd="0" presId="urn:microsoft.com/office/officeart/2018/5/layout/CenteredIconLabelDescriptionList"/>
    <dgm:cxn modelId="{AEA6D23C-6FAA-4312-A43A-9BC3DCCC4ADD}" type="presParOf" srcId="{14006993-1662-4486-9A03-674BD7D5D324}" destId="{9CDA5736-B96D-4C12-BB78-B1D07E54923C}" srcOrd="0" destOrd="0" presId="urn:microsoft.com/office/officeart/2018/5/layout/CenteredIconLabelDescriptionList"/>
    <dgm:cxn modelId="{C52C2666-C63B-485B-BCE1-04DDCDC76323}" type="presParOf" srcId="{14006993-1662-4486-9A03-674BD7D5D324}" destId="{1889887D-419E-4F88-A6B4-9465F6321083}" srcOrd="1" destOrd="0" presId="urn:microsoft.com/office/officeart/2018/5/layout/CenteredIconLabelDescriptionList"/>
    <dgm:cxn modelId="{B94C012C-7A7A-453D-91DE-9CC2C2DDA1F5}" type="presParOf" srcId="{14006993-1662-4486-9A03-674BD7D5D324}" destId="{BE546649-6AF0-4590-92B9-5904C0884BD4}" srcOrd="2" destOrd="0" presId="urn:microsoft.com/office/officeart/2018/5/layout/CenteredIconLabelDescriptionList"/>
    <dgm:cxn modelId="{902F36FD-63A7-4D70-8B21-C85202B2203C}" type="presParOf" srcId="{14006993-1662-4486-9A03-674BD7D5D324}" destId="{B35F052A-1F44-4581-9648-7F39A60B08CE}" srcOrd="3" destOrd="0" presId="urn:microsoft.com/office/officeart/2018/5/layout/CenteredIconLabelDescriptionList"/>
    <dgm:cxn modelId="{E6EF917E-2CB0-493A-A41C-1EA43E8FD904}" type="presParOf" srcId="{14006993-1662-4486-9A03-674BD7D5D324}" destId="{07E27A06-8EAB-4249-9BFB-86A6224C2343}" srcOrd="4" destOrd="0" presId="urn:microsoft.com/office/officeart/2018/5/layout/CenteredIconLabelDescriptionList"/>
    <dgm:cxn modelId="{B519EB15-FF6A-4D0C-91FD-91B9E78C8C5B}" type="presParOf" srcId="{DCE8AB4F-EF54-4299-9FEE-697210243EA2}" destId="{1A766D89-00ED-4748-AA3F-D357AF9BCBA9}" srcOrd="5" destOrd="0" presId="urn:microsoft.com/office/officeart/2018/5/layout/CenteredIconLabelDescriptionList"/>
    <dgm:cxn modelId="{409C15C8-75AB-489D-BA0E-4C00127EF80B}" type="presParOf" srcId="{DCE8AB4F-EF54-4299-9FEE-697210243EA2}" destId="{3F2B84A5-8240-4A9C-8229-10B3B1E9E9A1}" srcOrd="6" destOrd="0" presId="urn:microsoft.com/office/officeart/2018/5/layout/CenteredIconLabelDescriptionList"/>
    <dgm:cxn modelId="{1159C2E2-AE17-4254-AAB7-5E9D9ADB65DD}" type="presParOf" srcId="{3F2B84A5-8240-4A9C-8229-10B3B1E9E9A1}" destId="{8A391A53-6172-4288-B814-F7CDA5F69506}" srcOrd="0" destOrd="0" presId="urn:microsoft.com/office/officeart/2018/5/layout/CenteredIconLabelDescriptionList"/>
    <dgm:cxn modelId="{17F8BF67-123C-4AF3-A41A-A3FA8EE6C17E}" type="presParOf" srcId="{3F2B84A5-8240-4A9C-8229-10B3B1E9E9A1}" destId="{D82C4655-13C8-427E-98EA-8A228DDD28AC}" srcOrd="1" destOrd="0" presId="urn:microsoft.com/office/officeart/2018/5/layout/CenteredIconLabelDescriptionList"/>
    <dgm:cxn modelId="{D68CA446-25D2-47A3-BEA0-2832AF76AF11}" type="presParOf" srcId="{3F2B84A5-8240-4A9C-8229-10B3B1E9E9A1}" destId="{6748E785-8BAE-4F58-B392-CF82D070EC7D}" srcOrd="2" destOrd="0" presId="urn:microsoft.com/office/officeart/2018/5/layout/CenteredIconLabelDescriptionList"/>
    <dgm:cxn modelId="{26DB951B-FD7A-4264-B31D-951593D6BCC9}" type="presParOf" srcId="{3F2B84A5-8240-4A9C-8229-10B3B1E9E9A1}" destId="{2483852E-5DEE-4ED3-8E95-2436B9726F57}" srcOrd="3" destOrd="0" presId="urn:microsoft.com/office/officeart/2018/5/layout/CenteredIconLabelDescriptionList"/>
    <dgm:cxn modelId="{55988A2F-7460-43C6-9646-1A4A3330E529}" type="presParOf" srcId="{3F2B84A5-8240-4A9C-8229-10B3B1E9E9A1}" destId="{B8C4ADB9-EE81-4E8F-B404-C9675BE468E2}" srcOrd="4" destOrd="0" presId="urn:microsoft.com/office/officeart/2018/5/layout/CenteredIconLabelDescriptionList"/>
    <dgm:cxn modelId="{8188710F-CC32-4901-A433-E69C638041F9}" type="presParOf" srcId="{DCE8AB4F-EF54-4299-9FEE-697210243EA2}" destId="{D7F8D857-D20E-405F-94AF-9A88334781D0}" srcOrd="7" destOrd="0" presId="urn:microsoft.com/office/officeart/2018/5/layout/CenteredIconLabelDescriptionList"/>
    <dgm:cxn modelId="{47D96290-865E-47C4-9E96-BDC10734034A}" type="presParOf" srcId="{DCE8AB4F-EF54-4299-9FEE-697210243EA2}" destId="{EFDD4A0B-DA2C-411E-89BD-EB2C3BDF92CB}" srcOrd="8" destOrd="0" presId="urn:microsoft.com/office/officeart/2018/5/layout/CenteredIconLabelDescriptionList"/>
    <dgm:cxn modelId="{1C50539A-66E3-4AE8-9DBB-60A8A048B629}" type="presParOf" srcId="{EFDD4A0B-DA2C-411E-89BD-EB2C3BDF92CB}" destId="{AE300F14-128B-4A27-B64D-764B1A866FCD}" srcOrd="0" destOrd="0" presId="urn:microsoft.com/office/officeart/2018/5/layout/CenteredIconLabelDescriptionList"/>
    <dgm:cxn modelId="{E05744BA-63B7-4641-AA84-10E8FBF59A0B}" type="presParOf" srcId="{EFDD4A0B-DA2C-411E-89BD-EB2C3BDF92CB}" destId="{CD426EDE-BABD-40AA-AC11-30C54C533DEE}" srcOrd="1" destOrd="0" presId="urn:microsoft.com/office/officeart/2018/5/layout/CenteredIconLabelDescriptionList"/>
    <dgm:cxn modelId="{5805B045-364F-4AA4-8E9F-070A9C48D0BC}" type="presParOf" srcId="{EFDD4A0B-DA2C-411E-89BD-EB2C3BDF92CB}" destId="{F69BB96F-C903-4795-8668-8FB7CA145736}" srcOrd="2" destOrd="0" presId="urn:microsoft.com/office/officeart/2018/5/layout/CenteredIconLabelDescriptionList"/>
    <dgm:cxn modelId="{0457BFDB-B1F7-4F0E-80BA-71D420AB7E34}" type="presParOf" srcId="{EFDD4A0B-DA2C-411E-89BD-EB2C3BDF92CB}" destId="{037230D4-A7CF-4BAC-B6D0-354CDC2603A2}" srcOrd="3" destOrd="0" presId="urn:microsoft.com/office/officeart/2018/5/layout/CenteredIconLabelDescriptionList"/>
    <dgm:cxn modelId="{D7567D7A-7DBB-46A9-A33D-CC1F36D817A0}" type="presParOf" srcId="{EFDD4A0B-DA2C-411E-89BD-EB2C3BDF92CB}" destId="{F1AF623D-03B3-46C7-B100-A4D41431F2E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6FB6C-357F-4058-BD98-4A444081EFEA}">
      <dsp:nvSpPr>
        <dsp:cNvPr id="0" name=""/>
        <dsp:cNvSpPr/>
      </dsp:nvSpPr>
      <dsp:spPr>
        <a:xfrm>
          <a:off x="779759" y="13197"/>
          <a:ext cx="950015" cy="9500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39DC55-FAA4-4CD4-B2C9-DBD041836C81}">
      <dsp:nvSpPr>
        <dsp:cNvPr id="0" name=""/>
        <dsp:cNvSpPr/>
      </dsp:nvSpPr>
      <dsp:spPr>
        <a:xfrm>
          <a:off x="979262" y="212701"/>
          <a:ext cx="551008" cy="551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16C567-CE3D-44C7-AC89-D176702E1AB9}">
      <dsp:nvSpPr>
        <dsp:cNvPr id="0" name=""/>
        <dsp:cNvSpPr/>
      </dsp:nvSpPr>
      <dsp:spPr>
        <a:xfrm>
          <a:off x="1933348" y="13197"/>
          <a:ext cx="2239321" cy="95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Understand requirements for training club officers</a:t>
          </a:r>
        </a:p>
      </dsp:txBody>
      <dsp:txXfrm>
        <a:off x="1933348" y="13197"/>
        <a:ext cx="2239321" cy="950015"/>
      </dsp:txXfrm>
    </dsp:sp>
    <dsp:sp modelId="{0A722DC2-BCE4-4A0A-A402-3F0C4D868FE9}">
      <dsp:nvSpPr>
        <dsp:cNvPr id="0" name=""/>
        <dsp:cNvSpPr/>
      </dsp:nvSpPr>
      <dsp:spPr>
        <a:xfrm>
          <a:off x="4562854" y="13197"/>
          <a:ext cx="950015" cy="9500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649ED7-C568-4EDA-8F04-9766FA8AAFC5}">
      <dsp:nvSpPr>
        <dsp:cNvPr id="0" name=""/>
        <dsp:cNvSpPr/>
      </dsp:nvSpPr>
      <dsp:spPr>
        <a:xfrm>
          <a:off x="4762358" y="212701"/>
          <a:ext cx="551008" cy="5510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BE7B27-0C15-419B-8933-303E5B5876CE}">
      <dsp:nvSpPr>
        <dsp:cNvPr id="0" name=""/>
        <dsp:cNvSpPr/>
      </dsp:nvSpPr>
      <dsp:spPr>
        <a:xfrm>
          <a:off x="5716444" y="13197"/>
          <a:ext cx="2239321" cy="95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Learn expectations for Round 1 &amp; Round 2 Training Sessions</a:t>
          </a:r>
        </a:p>
      </dsp:txBody>
      <dsp:txXfrm>
        <a:off x="5716444" y="13197"/>
        <a:ext cx="2239321" cy="950015"/>
      </dsp:txXfrm>
    </dsp:sp>
    <dsp:sp modelId="{A4D5E71E-3D41-4C16-8AF6-3ACF89661A2C}">
      <dsp:nvSpPr>
        <dsp:cNvPr id="0" name=""/>
        <dsp:cNvSpPr/>
      </dsp:nvSpPr>
      <dsp:spPr>
        <a:xfrm>
          <a:off x="779759" y="1704114"/>
          <a:ext cx="950015" cy="9500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89AB4-01A1-41B7-8BB8-5D3BC1109E7E}">
      <dsp:nvSpPr>
        <dsp:cNvPr id="0" name=""/>
        <dsp:cNvSpPr/>
      </dsp:nvSpPr>
      <dsp:spPr>
        <a:xfrm>
          <a:off x="979262" y="1903617"/>
          <a:ext cx="551008" cy="5510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8C91C-7150-475A-B5AB-E6ECB14958CD}">
      <dsp:nvSpPr>
        <dsp:cNvPr id="0" name=""/>
        <dsp:cNvSpPr/>
      </dsp:nvSpPr>
      <dsp:spPr>
        <a:xfrm>
          <a:off x="1933348" y="1704114"/>
          <a:ext cx="2239321" cy="95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Learn how to choose trainers and engage them in planning.</a:t>
          </a:r>
        </a:p>
      </dsp:txBody>
      <dsp:txXfrm>
        <a:off x="1933348" y="1704114"/>
        <a:ext cx="2239321" cy="950015"/>
      </dsp:txXfrm>
    </dsp:sp>
    <dsp:sp modelId="{A6196CD2-5D16-49D7-8645-3F3D912874E4}">
      <dsp:nvSpPr>
        <dsp:cNvPr id="0" name=""/>
        <dsp:cNvSpPr/>
      </dsp:nvSpPr>
      <dsp:spPr>
        <a:xfrm>
          <a:off x="4562854" y="1704114"/>
          <a:ext cx="950015" cy="9500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5322E-BD8E-4DB6-A16F-BDE931B98E95}">
      <dsp:nvSpPr>
        <dsp:cNvPr id="0" name=""/>
        <dsp:cNvSpPr/>
      </dsp:nvSpPr>
      <dsp:spPr>
        <a:xfrm>
          <a:off x="4762358" y="1903617"/>
          <a:ext cx="551008" cy="5510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B6698-17AB-4588-811D-CD4DC63E4479}">
      <dsp:nvSpPr>
        <dsp:cNvPr id="0" name=""/>
        <dsp:cNvSpPr/>
      </dsp:nvSpPr>
      <dsp:spPr>
        <a:xfrm>
          <a:off x="5716444" y="1704114"/>
          <a:ext cx="2239321" cy="95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Learn about a variety of training techniques </a:t>
          </a:r>
        </a:p>
      </dsp:txBody>
      <dsp:txXfrm>
        <a:off x="5716444" y="1704114"/>
        <a:ext cx="2239321" cy="950015"/>
      </dsp:txXfrm>
    </dsp:sp>
    <dsp:sp modelId="{D62AF027-EC7B-41B5-9564-80021DEEC082}">
      <dsp:nvSpPr>
        <dsp:cNvPr id="0" name=""/>
        <dsp:cNvSpPr/>
      </dsp:nvSpPr>
      <dsp:spPr>
        <a:xfrm>
          <a:off x="779759" y="3395031"/>
          <a:ext cx="950015" cy="9500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CBE09-B55C-49ED-9275-BF032BFBA5FC}">
      <dsp:nvSpPr>
        <dsp:cNvPr id="0" name=""/>
        <dsp:cNvSpPr/>
      </dsp:nvSpPr>
      <dsp:spPr>
        <a:xfrm>
          <a:off x="979262" y="3594534"/>
          <a:ext cx="551008" cy="5510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5D5191-5F27-4C82-84A1-13A1E9BDB42F}">
      <dsp:nvSpPr>
        <dsp:cNvPr id="0" name=""/>
        <dsp:cNvSpPr/>
      </dsp:nvSpPr>
      <dsp:spPr>
        <a:xfrm>
          <a:off x="1933348" y="3395031"/>
          <a:ext cx="2239321" cy="95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Planning and communicating Club Officer Training sessions to your clubs</a:t>
          </a:r>
        </a:p>
      </dsp:txBody>
      <dsp:txXfrm>
        <a:off x="1933348" y="3395031"/>
        <a:ext cx="2239321" cy="9500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9950D-4B65-4D51-A272-D53935A6625F}">
      <dsp:nvSpPr>
        <dsp:cNvPr id="0" name=""/>
        <dsp:cNvSpPr/>
      </dsp:nvSpPr>
      <dsp:spPr>
        <a:xfrm>
          <a:off x="0" y="44094"/>
          <a:ext cx="4229100" cy="57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District newsletter :  Provide information on dates, places and the schedule of courses offered. Publish it in at least the two issues prior to the training.</a:t>
          </a:r>
        </a:p>
      </dsp:txBody>
      <dsp:txXfrm>
        <a:off x="28272" y="72366"/>
        <a:ext cx="4172556" cy="522606"/>
      </dsp:txXfrm>
    </dsp:sp>
    <dsp:sp modelId="{1C03A1E7-B804-44E4-8F5D-D7407645FCA4}">
      <dsp:nvSpPr>
        <dsp:cNvPr id="0" name=""/>
        <dsp:cNvSpPr/>
      </dsp:nvSpPr>
      <dsp:spPr>
        <a:xfrm>
          <a:off x="0" y="654924"/>
          <a:ext cx="4229100" cy="57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Get the word out early &amp; often. Send update if extra sessions are scheduled. Create a sense of curiosity and urgency.</a:t>
          </a:r>
        </a:p>
      </dsp:txBody>
      <dsp:txXfrm>
        <a:off x="28272" y="683196"/>
        <a:ext cx="4172556" cy="522606"/>
      </dsp:txXfrm>
    </dsp:sp>
    <dsp:sp modelId="{73C8CE16-B84C-47F4-9471-F4DED6268453}">
      <dsp:nvSpPr>
        <dsp:cNvPr id="0" name=""/>
        <dsp:cNvSpPr/>
      </dsp:nvSpPr>
      <dsp:spPr>
        <a:xfrm>
          <a:off x="0" y="1265754"/>
          <a:ext cx="4229100" cy="57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Use email to connect with incoming club officers giving them information about the training. Follow up with reminders.</a:t>
          </a:r>
        </a:p>
      </dsp:txBody>
      <dsp:txXfrm>
        <a:off x="28272" y="1294026"/>
        <a:ext cx="4172556" cy="522606"/>
      </dsp:txXfrm>
    </dsp:sp>
    <dsp:sp modelId="{6974EE10-43C1-40D4-A070-04DFED023A11}">
      <dsp:nvSpPr>
        <dsp:cNvPr id="0" name=""/>
        <dsp:cNvSpPr/>
      </dsp:nvSpPr>
      <dsp:spPr>
        <a:xfrm>
          <a:off x="0" y="1876584"/>
          <a:ext cx="4229100" cy="57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Get the word out on social media…Instagram, Facebook, LinkedIn and more. Ask for RSVPs </a:t>
          </a:r>
        </a:p>
      </dsp:txBody>
      <dsp:txXfrm>
        <a:off x="28272" y="1904856"/>
        <a:ext cx="4172556" cy="522606"/>
      </dsp:txXfrm>
    </dsp:sp>
    <dsp:sp modelId="{B4C0FE75-DD6B-4C49-9EA6-7ACCD1A75B93}">
      <dsp:nvSpPr>
        <dsp:cNvPr id="0" name=""/>
        <dsp:cNvSpPr/>
      </dsp:nvSpPr>
      <dsp:spPr>
        <a:xfrm>
          <a:off x="0" y="2487414"/>
          <a:ext cx="4229100" cy="57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Publish training information on the District Calendar on the District web site.</a:t>
          </a:r>
        </a:p>
      </dsp:txBody>
      <dsp:txXfrm>
        <a:off x="28272" y="2515686"/>
        <a:ext cx="4172556" cy="522606"/>
      </dsp:txXfrm>
    </dsp:sp>
    <dsp:sp modelId="{884A8291-7386-4C41-85DE-7427B21D0CE2}">
      <dsp:nvSpPr>
        <dsp:cNvPr id="0" name=""/>
        <dsp:cNvSpPr/>
      </dsp:nvSpPr>
      <dsp:spPr>
        <a:xfrm>
          <a:off x="0" y="3098244"/>
          <a:ext cx="4229100" cy="57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Provide information and details during district executive committee meetings and during visits to clubs.</a:t>
          </a:r>
        </a:p>
      </dsp:txBody>
      <dsp:txXfrm>
        <a:off x="28272" y="3126516"/>
        <a:ext cx="4172556" cy="522606"/>
      </dsp:txXfrm>
    </dsp:sp>
    <dsp:sp modelId="{4FB12E53-4F07-4AB6-9165-A5C5FF10B820}">
      <dsp:nvSpPr>
        <dsp:cNvPr id="0" name=""/>
        <dsp:cNvSpPr/>
      </dsp:nvSpPr>
      <dsp:spPr>
        <a:xfrm>
          <a:off x="0" y="3709074"/>
          <a:ext cx="4229100" cy="579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Personal telephone invitations often can be the deciding factor in a new officer’s decision to attend training. </a:t>
          </a:r>
        </a:p>
      </dsp:txBody>
      <dsp:txXfrm>
        <a:off x="28272" y="3737346"/>
        <a:ext cx="4172556" cy="5226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38059-BF36-44FA-8A15-71D6A23DEAEC}">
      <dsp:nvSpPr>
        <dsp:cNvPr id="0" name=""/>
        <dsp:cNvSpPr/>
      </dsp:nvSpPr>
      <dsp:spPr>
        <a:xfrm>
          <a:off x="0" y="532"/>
          <a:ext cx="8735525" cy="1244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02B49-982C-4F52-9F8A-85855F27F934}">
      <dsp:nvSpPr>
        <dsp:cNvPr id="0" name=""/>
        <dsp:cNvSpPr/>
      </dsp:nvSpPr>
      <dsp:spPr>
        <a:xfrm>
          <a:off x="376584" y="280636"/>
          <a:ext cx="684699" cy="684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764709-7BC2-45F7-8AE2-3E5911B49CBC}">
      <dsp:nvSpPr>
        <dsp:cNvPr id="0" name=""/>
        <dsp:cNvSpPr/>
      </dsp:nvSpPr>
      <dsp:spPr>
        <a:xfrm>
          <a:off x="1437869" y="532"/>
          <a:ext cx="3930986"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711200">
            <a:lnSpc>
              <a:spcPct val="100000"/>
            </a:lnSpc>
            <a:spcBef>
              <a:spcPct val="0"/>
            </a:spcBef>
            <a:spcAft>
              <a:spcPct val="35000"/>
            </a:spcAft>
            <a:buNone/>
          </a:pPr>
          <a:r>
            <a:rPr lang="en-US" sz="1600" kern="1200" dirty="0"/>
            <a:t>Present attendance sheets immediately to Division Director</a:t>
          </a:r>
        </a:p>
        <a:p>
          <a:pPr marL="0" lvl="0" indent="0" algn="l" defTabSz="711200">
            <a:lnSpc>
              <a:spcPct val="100000"/>
            </a:lnSpc>
            <a:spcBef>
              <a:spcPct val="0"/>
            </a:spcBef>
            <a:spcAft>
              <a:spcPct val="35000"/>
            </a:spcAft>
            <a:buNone/>
          </a:pPr>
          <a:r>
            <a:rPr lang="en-US" sz="1600" b="0" i="0" kern="1200" dirty="0"/>
            <a:t>Attendance sheet: </a:t>
          </a:r>
          <a:r>
            <a:rPr lang="en-US" sz="1600" b="0" i="0" kern="1200" dirty="0">
              <a:hlinkClick xmlns:r="http://schemas.openxmlformats.org/officeDocument/2006/relationships" r:id="rId3"/>
            </a:rPr>
            <a:t>link</a:t>
          </a:r>
          <a:endParaRPr lang="en-US" sz="1600" kern="1200" dirty="0"/>
        </a:p>
      </dsp:txBody>
      <dsp:txXfrm>
        <a:off x="1437869" y="532"/>
        <a:ext cx="3930986" cy="1244908"/>
      </dsp:txXfrm>
    </dsp:sp>
    <dsp:sp modelId="{85787D20-3D3B-40E7-916A-6E8A03B725D1}">
      <dsp:nvSpPr>
        <dsp:cNvPr id="0" name=""/>
        <dsp:cNvSpPr/>
      </dsp:nvSpPr>
      <dsp:spPr>
        <a:xfrm>
          <a:off x="5368855" y="532"/>
          <a:ext cx="3366669"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533400">
            <a:lnSpc>
              <a:spcPct val="100000"/>
            </a:lnSpc>
            <a:spcBef>
              <a:spcPct val="0"/>
            </a:spcBef>
            <a:spcAft>
              <a:spcPct val="35000"/>
            </a:spcAft>
            <a:buNone/>
          </a:pPr>
          <a:r>
            <a:rPr lang="en-US" sz="1200" kern="1200"/>
            <a:t>They will ensure credit is given </a:t>
          </a:r>
        </a:p>
      </dsp:txBody>
      <dsp:txXfrm>
        <a:off x="5368855" y="532"/>
        <a:ext cx="3366669" cy="1244908"/>
      </dsp:txXfrm>
    </dsp:sp>
    <dsp:sp modelId="{14BDC635-0D3D-442E-972B-E9BC08F64D52}">
      <dsp:nvSpPr>
        <dsp:cNvPr id="0" name=""/>
        <dsp:cNvSpPr/>
      </dsp:nvSpPr>
      <dsp:spPr>
        <a:xfrm>
          <a:off x="0" y="1556667"/>
          <a:ext cx="8735525" cy="1244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8D30A-223E-433B-A60F-46E41DC48E0F}">
      <dsp:nvSpPr>
        <dsp:cNvPr id="0" name=""/>
        <dsp:cNvSpPr/>
      </dsp:nvSpPr>
      <dsp:spPr>
        <a:xfrm>
          <a:off x="376584" y="1836772"/>
          <a:ext cx="684699" cy="68469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3D9287-480A-46CC-8485-5C1B977C8AE6}">
      <dsp:nvSpPr>
        <dsp:cNvPr id="0" name=""/>
        <dsp:cNvSpPr/>
      </dsp:nvSpPr>
      <dsp:spPr>
        <a:xfrm>
          <a:off x="1437869" y="1556667"/>
          <a:ext cx="3930986"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711200">
            <a:lnSpc>
              <a:spcPct val="100000"/>
            </a:lnSpc>
            <a:spcBef>
              <a:spcPct val="0"/>
            </a:spcBef>
            <a:spcAft>
              <a:spcPct val="35000"/>
            </a:spcAft>
            <a:buNone/>
          </a:pPr>
          <a:r>
            <a:rPr lang="en-US" sz="1600" kern="1200" dirty="0"/>
            <a:t>Get immediate feedback from attendees before they leave: Ask “What did you learn?”; “What will you take away?”; “How will you apply this to your role”</a:t>
          </a:r>
        </a:p>
      </dsp:txBody>
      <dsp:txXfrm>
        <a:off x="1437869" y="1556667"/>
        <a:ext cx="3930986" cy="1244908"/>
      </dsp:txXfrm>
    </dsp:sp>
    <dsp:sp modelId="{FB75B5D2-8301-4844-B21A-726DD1848D9E}">
      <dsp:nvSpPr>
        <dsp:cNvPr id="0" name=""/>
        <dsp:cNvSpPr/>
      </dsp:nvSpPr>
      <dsp:spPr>
        <a:xfrm>
          <a:off x="5368855" y="1556667"/>
          <a:ext cx="3366669"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533400">
            <a:lnSpc>
              <a:spcPct val="100000"/>
            </a:lnSpc>
            <a:spcBef>
              <a:spcPct val="0"/>
            </a:spcBef>
            <a:spcAft>
              <a:spcPct val="35000"/>
            </a:spcAft>
            <a:buNone/>
          </a:pPr>
          <a:r>
            <a:rPr lang="en-US" sz="1200" kern="1200"/>
            <a:t>Great way to learn &amp; improve for next time</a:t>
          </a:r>
        </a:p>
      </dsp:txBody>
      <dsp:txXfrm>
        <a:off x="5368855" y="1556667"/>
        <a:ext cx="3366669" cy="1244908"/>
      </dsp:txXfrm>
    </dsp:sp>
    <dsp:sp modelId="{751A697A-F50D-45F1-ADEA-236C2C05B7C2}">
      <dsp:nvSpPr>
        <dsp:cNvPr id="0" name=""/>
        <dsp:cNvSpPr/>
      </dsp:nvSpPr>
      <dsp:spPr>
        <a:xfrm>
          <a:off x="0" y="3112803"/>
          <a:ext cx="8735525" cy="1244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A0761-0B73-480A-B4EA-6F8642FDD38B}">
      <dsp:nvSpPr>
        <dsp:cNvPr id="0" name=""/>
        <dsp:cNvSpPr/>
      </dsp:nvSpPr>
      <dsp:spPr>
        <a:xfrm>
          <a:off x="376584" y="3392907"/>
          <a:ext cx="684699" cy="68469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3E5FEE-240D-4F71-A64E-B2748383FA49}">
      <dsp:nvSpPr>
        <dsp:cNvPr id="0" name=""/>
        <dsp:cNvSpPr/>
      </dsp:nvSpPr>
      <dsp:spPr>
        <a:xfrm>
          <a:off x="1437869" y="3112803"/>
          <a:ext cx="7297655"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711200">
            <a:lnSpc>
              <a:spcPct val="100000"/>
            </a:lnSpc>
            <a:spcBef>
              <a:spcPct val="0"/>
            </a:spcBef>
            <a:spcAft>
              <a:spcPct val="35000"/>
            </a:spcAft>
            <a:buNone/>
          </a:pPr>
          <a:r>
            <a:rPr lang="en-US" sz="1600" kern="1200"/>
            <a:t>Recognize your trainers &amp; other assistants</a:t>
          </a:r>
        </a:p>
      </dsp:txBody>
      <dsp:txXfrm>
        <a:off x="1437869" y="3112803"/>
        <a:ext cx="7297655" cy="12449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77F90-77EE-434B-A078-5B4A7101288D}">
      <dsp:nvSpPr>
        <dsp:cNvPr id="0" name=""/>
        <dsp:cNvSpPr/>
      </dsp:nvSpPr>
      <dsp:spPr>
        <a:xfrm>
          <a:off x="0" y="2179122"/>
          <a:ext cx="873552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5B41FFF-4162-4D7B-B06D-0EBD3383BF7E}">
      <dsp:nvSpPr>
        <dsp:cNvPr id="0" name=""/>
        <dsp:cNvSpPr/>
      </dsp:nvSpPr>
      <dsp:spPr>
        <a:xfrm rot="8100000">
          <a:off x="66290" y="511678"/>
          <a:ext cx="301549" cy="30154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CB7F3-6314-4F91-B520-0D8204C140CF}">
      <dsp:nvSpPr>
        <dsp:cNvPr id="0" name=""/>
        <dsp:cNvSpPr/>
      </dsp:nvSpPr>
      <dsp:spPr>
        <a:xfrm>
          <a:off x="99789" y="545177"/>
          <a:ext cx="234550" cy="2345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1FFA3A5-1B4A-4984-A769-60056BD0D775}">
      <dsp:nvSpPr>
        <dsp:cNvPr id="0" name=""/>
        <dsp:cNvSpPr/>
      </dsp:nvSpPr>
      <dsp:spPr>
        <a:xfrm>
          <a:off x="430293" y="889081"/>
          <a:ext cx="1520136" cy="129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Club Officer Training begins, Club TMOY due to AD</a:t>
          </a:r>
        </a:p>
      </dsp:txBody>
      <dsp:txXfrm>
        <a:off x="430293" y="889081"/>
        <a:ext cx="1520136" cy="1290040"/>
      </dsp:txXfrm>
    </dsp:sp>
    <dsp:sp modelId="{E1133EAE-9E03-4517-B064-8D726ACE3493}">
      <dsp:nvSpPr>
        <dsp:cNvPr id="0" name=""/>
        <dsp:cNvSpPr/>
      </dsp:nvSpPr>
      <dsp:spPr>
        <a:xfrm>
          <a:off x="430293" y="435824"/>
          <a:ext cx="1520136" cy="45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 June</a:t>
          </a:r>
        </a:p>
      </dsp:txBody>
      <dsp:txXfrm>
        <a:off x="430293" y="435824"/>
        <a:ext cx="1520136" cy="453257"/>
      </dsp:txXfrm>
    </dsp:sp>
    <dsp:sp modelId="{BB365F5E-87E9-4782-A039-650C7528DC53}">
      <dsp:nvSpPr>
        <dsp:cNvPr id="0" name=""/>
        <dsp:cNvSpPr/>
      </dsp:nvSpPr>
      <dsp:spPr>
        <a:xfrm>
          <a:off x="217065" y="889081"/>
          <a:ext cx="0" cy="1290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7BEF4A7-AED0-48AF-8D64-3830F48FDCE3}">
      <dsp:nvSpPr>
        <dsp:cNvPr id="0" name=""/>
        <dsp:cNvSpPr/>
      </dsp:nvSpPr>
      <dsp:spPr>
        <a:xfrm>
          <a:off x="192084" y="2138328"/>
          <a:ext cx="76762" cy="8158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53BC5-E3EC-4B4A-99AD-835A089983F8}">
      <dsp:nvSpPr>
        <dsp:cNvPr id="0" name=""/>
        <dsp:cNvSpPr/>
      </dsp:nvSpPr>
      <dsp:spPr>
        <a:xfrm rot="18900000">
          <a:off x="1035041" y="3545015"/>
          <a:ext cx="301549" cy="30154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E3AD9-0AD2-4B91-A418-93D62C2F6CE8}">
      <dsp:nvSpPr>
        <dsp:cNvPr id="0" name=""/>
        <dsp:cNvSpPr/>
      </dsp:nvSpPr>
      <dsp:spPr>
        <a:xfrm>
          <a:off x="1068540" y="3578515"/>
          <a:ext cx="234550" cy="2345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DDE119-B631-494B-A9E7-1DDD990DA0E0}">
      <dsp:nvSpPr>
        <dsp:cNvPr id="0" name=""/>
        <dsp:cNvSpPr/>
      </dsp:nvSpPr>
      <dsp:spPr>
        <a:xfrm>
          <a:off x="1399044" y="2179122"/>
          <a:ext cx="1520136" cy="129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Area TMOY due to Division Director</a:t>
          </a:r>
        </a:p>
      </dsp:txBody>
      <dsp:txXfrm>
        <a:off x="1399044" y="2179122"/>
        <a:ext cx="1520136" cy="1290040"/>
      </dsp:txXfrm>
    </dsp:sp>
    <dsp:sp modelId="{676FAD0D-B26C-40A8-94AF-109B2EA6F99D}">
      <dsp:nvSpPr>
        <dsp:cNvPr id="0" name=""/>
        <dsp:cNvSpPr/>
      </dsp:nvSpPr>
      <dsp:spPr>
        <a:xfrm>
          <a:off x="1399044" y="3469162"/>
          <a:ext cx="1520136" cy="45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15 June</a:t>
          </a:r>
        </a:p>
      </dsp:txBody>
      <dsp:txXfrm>
        <a:off x="1399044" y="3469162"/>
        <a:ext cx="1520136" cy="453257"/>
      </dsp:txXfrm>
    </dsp:sp>
    <dsp:sp modelId="{5FC6DC18-AEC4-4DBD-87DD-A35C54814CF3}">
      <dsp:nvSpPr>
        <dsp:cNvPr id="0" name=""/>
        <dsp:cNvSpPr/>
      </dsp:nvSpPr>
      <dsp:spPr>
        <a:xfrm>
          <a:off x="1185816" y="2179122"/>
          <a:ext cx="0" cy="1290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C66CF8-7A30-40C6-BB23-F3299495C3E8}">
      <dsp:nvSpPr>
        <dsp:cNvPr id="0" name=""/>
        <dsp:cNvSpPr/>
      </dsp:nvSpPr>
      <dsp:spPr>
        <a:xfrm>
          <a:off x="1160835" y="2138328"/>
          <a:ext cx="76762" cy="8158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9B404-E831-486A-94DA-21BA98118BEB}">
      <dsp:nvSpPr>
        <dsp:cNvPr id="0" name=""/>
        <dsp:cNvSpPr/>
      </dsp:nvSpPr>
      <dsp:spPr>
        <a:xfrm rot="8100000">
          <a:off x="2003792" y="511678"/>
          <a:ext cx="301549" cy="30154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E31C8-7DFB-49C7-9072-DFBAD990E427}">
      <dsp:nvSpPr>
        <dsp:cNvPr id="0" name=""/>
        <dsp:cNvSpPr/>
      </dsp:nvSpPr>
      <dsp:spPr>
        <a:xfrm>
          <a:off x="2037292" y="545177"/>
          <a:ext cx="234550" cy="2345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2E7F76B-6364-4BC7-B728-D8D40EDA9DBE}">
      <dsp:nvSpPr>
        <dsp:cNvPr id="0" name=""/>
        <dsp:cNvSpPr/>
      </dsp:nvSpPr>
      <dsp:spPr>
        <a:xfrm>
          <a:off x="2367795" y="889081"/>
          <a:ext cx="1520136" cy="129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DEC Training 2020-2021 District Team</a:t>
          </a:r>
        </a:p>
      </dsp:txBody>
      <dsp:txXfrm>
        <a:off x="2367795" y="889081"/>
        <a:ext cx="1520136" cy="1290040"/>
      </dsp:txXfrm>
    </dsp:sp>
    <dsp:sp modelId="{AC43EA29-2912-42D6-A96C-4B3F4FA9C317}">
      <dsp:nvSpPr>
        <dsp:cNvPr id="0" name=""/>
        <dsp:cNvSpPr/>
      </dsp:nvSpPr>
      <dsp:spPr>
        <a:xfrm>
          <a:off x="2367795" y="435824"/>
          <a:ext cx="1520136" cy="45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 June</a:t>
          </a:r>
        </a:p>
      </dsp:txBody>
      <dsp:txXfrm>
        <a:off x="2367795" y="435824"/>
        <a:ext cx="1520136" cy="453257"/>
      </dsp:txXfrm>
    </dsp:sp>
    <dsp:sp modelId="{F69F08CD-82D7-4078-BC97-1646ED030F90}">
      <dsp:nvSpPr>
        <dsp:cNvPr id="0" name=""/>
        <dsp:cNvSpPr/>
      </dsp:nvSpPr>
      <dsp:spPr>
        <a:xfrm>
          <a:off x="2154567" y="889081"/>
          <a:ext cx="0" cy="1290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8AB7924-BD81-4A95-A17C-0D110C2FE1DD}">
      <dsp:nvSpPr>
        <dsp:cNvPr id="0" name=""/>
        <dsp:cNvSpPr/>
      </dsp:nvSpPr>
      <dsp:spPr>
        <a:xfrm>
          <a:off x="2129587" y="2138328"/>
          <a:ext cx="76762" cy="8158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26EA8-47A4-4325-8580-E77826511B73}">
      <dsp:nvSpPr>
        <dsp:cNvPr id="0" name=""/>
        <dsp:cNvSpPr/>
      </dsp:nvSpPr>
      <dsp:spPr>
        <a:xfrm rot="18900000">
          <a:off x="2972543" y="3545015"/>
          <a:ext cx="301549" cy="30154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35F15-6986-4470-8167-5CB404987481}">
      <dsp:nvSpPr>
        <dsp:cNvPr id="0" name=""/>
        <dsp:cNvSpPr/>
      </dsp:nvSpPr>
      <dsp:spPr>
        <a:xfrm>
          <a:off x="3006043" y="3578515"/>
          <a:ext cx="234550" cy="2345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4830086-5AC7-4A98-BB7B-7BA777E1937F}">
      <dsp:nvSpPr>
        <dsp:cNvPr id="0" name=""/>
        <dsp:cNvSpPr/>
      </dsp:nvSpPr>
      <dsp:spPr>
        <a:xfrm>
          <a:off x="3336546" y="2179122"/>
          <a:ext cx="1520136" cy="129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New Club Officer List due &amp; Toastmaster Year Ends</a:t>
          </a:r>
        </a:p>
      </dsp:txBody>
      <dsp:txXfrm>
        <a:off x="3336546" y="2179122"/>
        <a:ext cx="1520136" cy="1290040"/>
      </dsp:txXfrm>
    </dsp:sp>
    <dsp:sp modelId="{820819D4-0523-4E63-9C41-FB2DC80D8C85}">
      <dsp:nvSpPr>
        <dsp:cNvPr id="0" name=""/>
        <dsp:cNvSpPr/>
      </dsp:nvSpPr>
      <dsp:spPr>
        <a:xfrm>
          <a:off x="3336546" y="3469162"/>
          <a:ext cx="1520136" cy="45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30 June</a:t>
          </a:r>
        </a:p>
      </dsp:txBody>
      <dsp:txXfrm>
        <a:off x="3336546" y="3469162"/>
        <a:ext cx="1520136" cy="453257"/>
      </dsp:txXfrm>
    </dsp:sp>
    <dsp:sp modelId="{B562C983-73A1-485E-AE1E-5411C9E294AC}">
      <dsp:nvSpPr>
        <dsp:cNvPr id="0" name=""/>
        <dsp:cNvSpPr/>
      </dsp:nvSpPr>
      <dsp:spPr>
        <a:xfrm>
          <a:off x="3123318" y="2179122"/>
          <a:ext cx="0" cy="1290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0B2CB9B-8995-4DBC-9033-6D6F5D8FF665}">
      <dsp:nvSpPr>
        <dsp:cNvPr id="0" name=""/>
        <dsp:cNvSpPr/>
      </dsp:nvSpPr>
      <dsp:spPr>
        <a:xfrm>
          <a:off x="3098338" y="2138328"/>
          <a:ext cx="76762" cy="8158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F33C2-4E20-4BA8-AF37-2500D29D9A38}">
      <dsp:nvSpPr>
        <dsp:cNvPr id="0" name=""/>
        <dsp:cNvSpPr/>
      </dsp:nvSpPr>
      <dsp:spPr>
        <a:xfrm rot="8100000">
          <a:off x="3941294" y="511678"/>
          <a:ext cx="301549" cy="30154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888D6C-A2FB-4488-BD50-E93038B1F054}">
      <dsp:nvSpPr>
        <dsp:cNvPr id="0" name=""/>
        <dsp:cNvSpPr/>
      </dsp:nvSpPr>
      <dsp:spPr>
        <a:xfrm>
          <a:off x="3974794" y="545177"/>
          <a:ext cx="234550" cy="2345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0E1D8E0-D3F9-40DE-925B-B36CAF3185B0}">
      <dsp:nvSpPr>
        <dsp:cNvPr id="0" name=""/>
        <dsp:cNvSpPr/>
      </dsp:nvSpPr>
      <dsp:spPr>
        <a:xfrm>
          <a:off x="4305297" y="889081"/>
          <a:ext cx="1520136" cy="129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New Toastmaster Year Kick-off</a:t>
          </a:r>
        </a:p>
      </dsp:txBody>
      <dsp:txXfrm>
        <a:off x="4305297" y="889081"/>
        <a:ext cx="1520136" cy="1290040"/>
      </dsp:txXfrm>
    </dsp:sp>
    <dsp:sp modelId="{894CD260-C471-4B2F-8193-29FC311C9511}">
      <dsp:nvSpPr>
        <dsp:cNvPr id="0" name=""/>
        <dsp:cNvSpPr/>
      </dsp:nvSpPr>
      <dsp:spPr>
        <a:xfrm>
          <a:off x="4305297" y="435824"/>
          <a:ext cx="1520136" cy="45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 July</a:t>
          </a:r>
        </a:p>
      </dsp:txBody>
      <dsp:txXfrm>
        <a:off x="4305297" y="435824"/>
        <a:ext cx="1520136" cy="453257"/>
      </dsp:txXfrm>
    </dsp:sp>
    <dsp:sp modelId="{BDB4C112-6ADC-4E21-A027-A47BFD626C94}">
      <dsp:nvSpPr>
        <dsp:cNvPr id="0" name=""/>
        <dsp:cNvSpPr/>
      </dsp:nvSpPr>
      <dsp:spPr>
        <a:xfrm>
          <a:off x="4092069" y="889081"/>
          <a:ext cx="0" cy="1290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0945D80-181D-46DE-940D-E50FCD8733A6}">
      <dsp:nvSpPr>
        <dsp:cNvPr id="0" name=""/>
        <dsp:cNvSpPr/>
      </dsp:nvSpPr>
      <dsp:spPr>
        <a:xfrm>
          <a:off x="4067089" y="2138328"/>
          <a:ext cx="76762" cy="8158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13F47C-7F35-4740-92B5-08AFB4D98ECE}">
      <dsp:nvSpPr>
        <dsp:cNvPr id="0" name=""/>
        <dsp:cNvSpPr/>
      </dsp:nvSpPr>
      <dsp:spPr>
        <a:xfrm rot="18900000">
          <a:off x="4910046" y="3545015"/>
          <a:ext cx="301549" cy="30154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5192A-E704-4D30-85D3-82DA4B4B7630}">
      <dsp:nvSpPr>
        <dsp:cNvPr id="0" name=""/>
        <dsp:cNvSpPr/>
      </dsp:nvSpPr>
      <dsp:spPr>
        <a:xfrm>
          <a:off x="4943545" y="3578515"/>
          <a:ext cx="234550" cy="2345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88ED09-56B5-4D10-B2AB-D7DE113223F6}">
      <dsp:nvSpPr>
        <dsp:cNvPr id="0" name=""/>
        <dsp:cNvSpPr/>
      </dsp:nvSpPr>
      <dsp:spPr>
        <a:xfrm>
          <a:off x="5274049" y="2179122"/>
          <a:ext cx="1520136" cy="129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Toastmasters Leadership Inst (TLI) – Online via Zoom</a:t>
          </a:r>
        </a:p>
        <a:p>
          <a:pPr marL="0" lvl="0" indent="0" algn="l" defTabSz="533400">
            <a:lnSpc>
              <a:spcPct val="90000"/>
            </a:lnSpc>
            <a:spcBef>
              <a:spcPct val="0"/>
            </a:spcBef>
            <a:spcAft>
              <a:spcPct val="35000"/>
            </a:spcAft>
            <a:buNone/>
          </a:pPr>
          <a:r>
            <a:rPr lang="en-US" sz="1200" kern="1200" dirty="0"/>
            <a:t>Training, Education and Year End Awards</a:t>
          </a:r>
        </a:p>
      </dsp:txBody>
      <dsp:txXfrm>
        <a:off x="5274049" y="2179122"/>
        <a:ext cx="1520136" cy="1290040"/>
      </dsp:txXfrm>
    </dsp:sp>
    <dsp:sp modelId="{B5930DF6-7CE1-463A-920D-457213C779F4}">
      <dsp:nvSpPr>
        <dsp:cNvPr id="0" name=""/>
        <dsp:cNvSpPr/>
      </dsp:nvSpPr>
      <dsp:spPr>
        <a:xfrm>
          <a:off x="5274049" y="3469162"/>
          <a:ext cx="1520136" cy="45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11 July</a:t>
          </a:r>
        </a:p>
      </dsp:txBody>
      <dsp:txXfrm>
        <a:off x="5274049" y="3469162"/>
        <a:ext cx="1520136" cy="453257"/>
      </dsp:txXfrm>
    </dsp:sp>
    <dsp:sp modelId="{F4E63615-CD96-48FC-9CF1-50913F31476C}">
      <dsp:nvSpPr>
        <dsp:cNvPr id="0" name=""/>
        <dsp:cNvSpPr/>
      </dsp:nvSpPr>
      <dsp:spPr>
        <a:xfrm>
          <a:off x="5060821" y="2179122"/>
          <a:ext cx="0" cy="1290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4742CD2-4609-4D3E-A0B5-15BFE829F516}">
      <dsp:nvSpPr>
        <dsp:cNvPr id="0" name=""/>
        <dsp:cNvSpPr/>
      </dsp:nvSpPr>
      <dsp:spPr>
        <a:xfrm>
          <a:off x="5035840" y="2138328"/>
          <a:ext cx="76762" cy="8158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CC8CC-6AB6-4D5B-A67B-F08A7498815E}">
      <dsp:nvSpPr>
        <dsp:cNvPr id="0" name=""/>
        <dsp:cNvSpPr/>
      </dsp:nvSpPr>
      <dsp:spPr>
        <a:xfrm rot="8100000">
          <a:off x="5878797" y="511678"/>
          <a:ext cx="301549" cy="30154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A73E40-4782-4D5C-A509-A519C6806696}">
      <dsp:nvSpPr>
        <dsp:cNvPr id="0" name=""/>
        <dsp:cNvSpPr/>
      </dsp:nvSpPr>
      <dsp:spPr>
        <a:xfrm>
          <a:off x="5912296" y="545177"/>
          <a:ext cx="234550" cy="2345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9824A01-56F1-443A-90A0-5ED85F1AC913}">
      <dsp:nvSpPr>
        <dsp:cNvPr id="0" name=""/>
        <dsp:cNvSpPr/>
      </dsp:nvSpPr>
      <dsp:spPr>
        <a:xfrm>
          <a:off x="6242800" y="889081"/>
          <a:ext cx="1520136" cy="129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Toastmasters International Convention TBD</a:t>
          </a:r>
        </a:p>
      </dsp:txBody>
      <dsp:txXfrm>
        <a:off x="6242800" y="889081"/>
        <a:ext cx="1520136" cy="1290040"/>
      </dsp:txXfrm>
    </dsp:sp>
    <dsp:sp modelId="{364CBE19-4426-418D-ACC6-1BA0FB77693A}">
      <dsp:nvSpPr>
        <dsp:cNvPr id="0" name=""/>
        <dsp:cNvSpPr/>
      </dsp:nvSpPr>
      <dsp:spPr>
        <a:xfrm>
          <a:off x="6242800" y="435824"/>
          <a:ext cx="1520136" cy="45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August</a:t>
          </a:r>
        </a:p>
      </dsp:txBody>
      <dsp:txXfrm>
        <a:off x="6242800" y="435824"/>
        <a:ext cx="1520136" cy="453257"/>
      </dsp:txXfrm>
    </dsp:sp>
    <dsp:sp modelId="{F77D2F09-A0A6-47E0-A871-7B9B0E365C03}">
      <dsp:nvSpPr>
        <dsp:cNvPr id="0" name=""/>
        <dsp:cNvSpPr/>
      </dsp:nvSpPr>
      <dsp:spPr>
        <a:xfrm>
          <a:off x="6029572" y="889081"/>
          <a:ext cx="0" cy="1290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EFE8E88-0E36-4FCE-B55B-B4E501025460}">
      <dsp:nvSpPr>
        <dsp:cNvPr id="0" name=""/>
        <dsp:cNvSpPr/>
      </dsp:nvSpPr>
      <dsp:spPr>
        <a:xfrm>
          <a:off x="6004591" y="2138328"/>
          <a:ext cx="76762" cy="8158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724B2-3476-44AF-8D74-B5D98B912432}">
      <dsp:nvSpPr>
        <dsp:cNvPr id="0" name=""/>
        <dsp:cNvSpPr/>
      </dsp:nvSpPr>
      <dsp:spPr>
        <a:xfrm rot="18900000">
          <a:off x="6847548" y="3545015"/>
          <a:ext cx="301549" cy="30154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25ADE8-4980-4438-8C73-C81983728336}">
      <dsp:nvSpPr>
        <dsp:cNvPr id="0" name=""/>
        <dsp:cNvSpPr/>
      </dsp:nvSpPr>
      <dsp:spPr>
        <a:xfrm>
          <a:off x="6881047" y="3578515"/>
          <a:ext cx="234550" cy="2345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A867346-6FFD-4866-B5CC-7B227F54E068}">
      <dsp:nvSpPr>
        <dsp:cNvPr id="0" name=""/>
        <dsp:cNvSpPr/>
      </dsp:nvSpPr>
      <dsp:spPr>
        <a:xfrm>
          <a:off x="7211551" y="2179122"/>
          <a:ext cx="1520136" cy="129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Round 1 Club Officer Training Ends</a:t>
          </a:r>
        </a:p>
      </dsp:txBody>
      <dsp:txXfrm>
        <a:off x="7211551" y="2179122"/>
        <a:ext cx="1520136" cy="1290040"/>
      </dsp:txXfrm>
    </dsp:sp>
    <dsp:sp modelId="{05062E31-335E-4566-9224-0E393672CE2A}">
      <dsp:nvSpPr>
        <dsp:cNvPr id="0" name=""/>
        <dsp:cNvSpPr/>
      </dsp:nvSpPr>
      <dsp:spPr>
        <a:xfrm>
          <a:off x="7211551" y="3469162"/>
          <a:ext cx="1520136" cy="45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30 August</a:t>
          </a:r>
        </a:p>
      </dsp:txBody>
      <dsp:txXfrm>
        <a:off x="7211551" y="3469162"/>
        <a:ext cx="1520136" cy="453257"/>
      </dsp:txXfrm>
    </dsp:sp>
    <dsp:sp modelId="{8E394DEC-296E-4B93-8838-450FDFCDF86F}">
      <dsp:nvSpPr>
        <dsp:cNvPr id="0" name=""/>
        <dsp:cNvSpPr/>
      </dsp:nvSpPr>
      <dsp:spPr>
        <a:xfrm>
          <a:off x="6998323" y="2179122"/>
          <a:ext cx="0" cy="129004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DE72EFA-3378-4CAD-9DCC-5DC84A31635C}">
      <dsp:nvSpPr>
        <dsp:cNvPr id="0" name=""/>
        <dsp:cNvSpPr/>
      </dsp:nvSpPr>
      <dsp:spPr>
        <a:xfrm>
          <a:off x="6973342" y="2138328"/>
          <a:ext cx="76762" cy="8158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3073E-013E-462B-B16B-CB08599BD885}">
      <dsp:nvSpPr>
        <dsp:cNvPr id="0" name=""/>
        <dsp:cNvSpPr/>
      </dsp:nvSpPr>
      <dsp:spPr>
        <a:xfrm>
          <a:off x="0" y="708214"/>
          <a:ext cx="8735525" cy="13074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07A89-9120-41FE-B2F1-27BE1C83D0BF}">
      <dsp:nvSpPr>
        <dsp:cNvPr id="0" name=""/>
        <dsp:cNvSpPr/>
      </dsp:nvSpPr>
      <dsp:spPr>
        <a:xfrm>
          <a:off x="395510" y="1002396"/>
          <a:ext cx="719110" cy="7191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019257-E2E8-4AF9-870C-A6C7DF25FFAA}">
      <dsp:nvSpPr>
        <dsp:cNvPr id="0" name=""/>
        <dsp:cNvSpPr/>
      </dsp:nvSpPr>
      <dsp:spPr>
        <a:xfrm>
          <a:off x="1510131" y="708214"/>
          <a:ext cx="3930986" cy="130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74" tIns="138374" rIns="138374" bIns="138374" numCol="1" spcCol="1270" anchor="ctr" anchorCtr="0">
          <a:noAutofit/>
        </a:bodyPr>
        <a:lstStyle/>
        <a:p>
          <a:pPr marL="0" lvl="0" indent="0" algn="l" defTabSz="1111250">
            <a:lnSpc>
              <a:spcPct val="90000"/>
            </a:lnSpc>
            <a:spcBef>
              <a:spcPct val="0"/>
            </a:spcBef>
            <a:spcAft>
              <a:spcPct val="35000"/>
            </a:spcAft>
            <a:buNone/>
          </a:pPr>
          <a:r>
            <a:rPr lang="en-US" sz="2500" kern="1200"/>
            <a:t>Two training sessions per year:</a:t>
          </a:r>
        </a:p>
      </dsp:txBody>
      <dsp:txXfrm>
        <a:off x="1510131" y="708214"/>
        <a:ext cx="3930986" cy="1307473"/>
      </dsp:txXfrm>
    </dsp:sp>
    <dsp:sp modelId="{CCEF1DE8-0441-4D26-9786-4C7F64C814AF}">
      <dsp:nvSpPr>
        <dsp:cNvPr id="0" name=""/>
        <dsp:cNvSpPr/>
      </dsp:nvSpPr>
      <dsp:spPr>
        <a:xfrm>
          <a:off x="5441117" y="708214"/>
          <a:ext cx="3294407" cy="130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74" tIns="138374" rIns="138374" bIns="138374" numCol="1" spcCol="1270" anchor="ctr" anchorCtr="0">
          <a:noAutofit/>
        </a:bodyPr>
        <a:lstStyle/>
        <a:p>
          <a:pPr marL="0" lvl="0" indent="0" algn="l" defTabSz="800100">
            <a:lnSpc>
              <a:spcPct val="90000"/>
            </a:lnSpc>
            <a:spcBef>
              <a:spcPct val="0"/>
            </a:spcBef>
            <a:spcAft>
              <a:spcPct val="35000"/>
            </a:spcAft>
            <a:buNone/>
          </a:pPr>
          <a:r>
            <a:rPr lang="en-US" sz="1800" kern="1200" dirty="0"/>
            <a:t>Round 1: June 1- Aug 31</a:t>
          </a:r>
        </a:p>
        <a:p>
          <a:pPr marL="0" lvl="0" indent="0" algn="l" defTabSz="800100">
            <a:lnSpc>
              <a:spcPct val="90000"/>
            </a:lnSpc>
            <a:spcBef>
              <a:spcPct val="0"/>
            </a:spcBef>
            <a:spcAft>
              <a:spcPct val="35000"/>
            </a:spcAft>
            <a:buNone/>
          </a:pPr>
          <a:r>
            <a:rPr lang="en-US" sz="1800" kern="1200" dirty="0"/>
            <a:t>Round 2: Dec 1 – Feb 28</a:t>
          </a:r>
        </a:p>
      </dsp:txBody>
      <dsp:txXfrm>
        <a:off x="5441117" y="708214"/>
        <a:ext cx="3294407" cy="1307473"/>
      </dsp:txXfrm>
    </dsp:sp>
    <dsp:sp modelId="{01FB46ED-8A7E-4069-BF30-44B41D79BF9D}">
      <dsp:nvSpPr>
        <dsp:cNvPr id="0" name=""/>
        <dsp:cNvSpPr/>
      </dsp:nvSpPr>
      <dsp:spPr>
        <a:xfrm>
          <a:off x="0" y="2342556"/>
          <a:ext cx="8735525" cy="13074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63F8BB-1E9A-4AF8-96CA-4805D8E29B53}">
      <dsp:nvSpPr>
        <dsp:cNvPr id="0" name=""/>
        <dsp:cNvSpPr/>
      </dsp:nvSpPr>
      <dsp:spPr>
        <a:xfrm>
          <a:off x="395510" y="2636737"/>
          <a:ext cx="719110" cy="719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1391D3-4BEF-4612-8DCA-B8CEF01FECB8}">
      <dsp:nvSpPr>
        <dsp:cNvPr id="0" name=""/>
        <dsp:cNvSpPr/>
      </dsp:nvSpPr>
      <dsp:spPr>
        <a:xfrm>
          <a:off x="1510131" y="2342556"/>
          <a:ext cx="7225393" cy="1307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74" tIns="138374" rIns="138374" bIns="138374" numCol="1" spcCol="1270" anchor="ctr" anchorCtr="0">
          <a:noAutofit/>
        </a:bodyPr>
        <a:lstStyle/>
        <a:p>
          <a:pPr marL="0" lvl="0" indent="0" algn="l" defTabSz="1111250">
            <a:lnSpc>
              <a:spcPct val="90000"/>
            </a:lnSpc>
            <a:spcBef>
              <a:spcPct val="0"/>
            </a:spcBef>
            <a:spcAft>
              <a:spcPct val="35000"/>
            </a:spcAft>
            <a:buNone/>
          </a:pPr>
          <a:r>
            <a:rPr lang="en-US" sz="2500" kern="1200"/>
            <a:t>Minimum of 4 Club Officers trained each session for training credit</a:t>
          </a:r>
        </a:p>
      </dsp:txBody>
      <dsp:txXfrm>
        <a:off x="1510131" y="2342556"/>
        <a:ext cx="7225393" cy="1307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0D65C-443E-47E9-8D1B-E3E8102410A9}">
      <dsp:nvSpPr>
        <dsp:cNvPr id="0" name=""/>
        <dsp:cNvSpPr/>
      </dsp:nvSpPr>
      <dsp:spPr>
        <a:xfrm>
          <a:off x="0" y="5529"/>
          <a:ext cx="8735525" cy="594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E818A-3B28-4C51-A1E7-5DF7CB2B483C}">
      <dsp:nvSpPr>
        <dsp:cNvPr id="0" name=""/>
        <dsp:cNvSpPr/>
      </dsp:nvSpPr>
      <dsp:spPr>
        <a:xfrm>
          <a:off x="179832" y="139289"/>
          <a:ext cx="327287" cy="326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773FB-9DF2-4138-AAD1-4A61D3B1F289}">
      <dsp:nvSpPr>
        <dsp:cNvPr id="0" name=""/>
        <dsp:cNvSpPr/>
      </dsp:nvSpPr>
      <dsp:spPr>
        <a:xfrm>
          <a:off x="686951" y="5529"/>
          <a:ext cx="3930986"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622300">
            <a:lnSpc>
              <a:spcPct val="90000"/>
            </a:lnSpc>
            <a:spcBef>
              <a:spcPct val="0"/>
            </a:spcBef>
            <a:spcAft>
              <a:spcPct val="35000"/>
            </a:spcAft>
            <a:buNone/>
          </a:pPr>
          <a:r>
            <a:rPr lang="en-US" sz="1400" kern="1200" dirty="0"/>
            <a:t>Creating a Quality Club – </a:t>
          </a:r>
          <a:r>
            <a:rPr lang="en-US" sz="1400" kern="1200" dirty="0">
              <a:highlight>
                <a:srgbClr val="FFFF00"/>
              </a:highlight>
            </a:rPr>
            <a:t>required session</a:t>
          </a:r>
        </a:p>
        <a:p>
          <a:pPr marL="0" lvl="0" indent="0" algn="l" defTabSz="622300">
            <a:lnSpc>
              <a:spcPct val="90000"/>
            </a:lnSpc>
            <a:spcBef>
              <a:spcPct val="0"/>
            </a:spcBef>
            <a:spcAft>
              <a:spcPct val="35000"/>
            </a:spcAft>
            <a:buNone/>
          </a:pPr>
          <a:r>
            <a:rPr lang="en-US" sz="1400" kern="1200" dirty="0"/>
            <a:t>~ 1 hour</a:t>
          </a:r>
        </a:p>
      </dsp:txBody>
      <dsp:txXfrm>
        <a:off x="686951" y="5529"/>
        <a:ext cx="3930986" cy="724530"/>
      </dsp:txXfrm>
    </dsp:sp>
    <dsp:sp modelId="{6CB5C079-0422-43BF-B914-C58A8C272D23}">
      <dsp:nvSpPr>
        <dsp:cNvPr id="0" name=""/>
        <dsp:cNvSpPr/>
      </dsp:nvSpPr>
      <dsp:spPr>
        <a:xfrm>
          <a:off x="4617938" y="5529"/>
          <a:ext cx="4045641"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488950">
            <a:lnSpc>
              <a:spcPct val="90000"/>
            </a:lnSpc>
            <a:spcBef>
              <a:spcPct val="0"/>
            </a:spcBef>
            <a:spcAft>
              <a:spcPct val="35000"/>
            </a:spcAft>
            <a:buNone/>
          </a:pPr>
          <a:r>
            <a:rPr lang="en-US" sz="1100" kern="1200" dirty="0"/>
            <a:t>This training teaches club officers about the importance of the member experience, the Toastmasters brand, Moments of Truth and the Distinguished Club Program.</a:t>
          </a:r>
        </a:p>
      </dsp:txBody>
      <dsp:txXfrm>
        <a:off x="4617938" y="5529"/>
        <a:ext cx="4045641" cy="724530"/>
      </dsp:txXfrm>
    </dsp:sp>
    <dsp:sp modelId="{E7A8B276-457E-44BC-BAF0-22AA07EA3F60}">
      <dsp:nvSpPr>
        <dsp:cNvPr id="0" name=""/>
        <dsp:cNvSpPr/>
      </dsp:nvSpPr>
      <dsp:spPr>
        <a:xfrm>
          <a:off x="0" y="826116"/>
          <a:ext cx="8735525" cy="594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F8E71-BCCE-46B0-9FB0-C308819BD2EC}">
      <dsp:nvSpPr>
        <dsp:cNvPr id="0" name=""/>
        <dsp:cNvSpPr/>
      </dsp:nvSpPr>
      <dsp:spPr>
        <a:xfrm>
          <a:off x="179832" y="936647"/>
          <a:ext cx="327287" cy="326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57A85-9477-4680-A67B-A3CFBB94EC6F}">
      <dsp:nvSpPr>
        <dsp:cNvPr id="0" name=""/>
        <dsp:cNvSpPr/>
      </dsp:nvSpPr>
      <dsp:spPr>
        <a:xfrm>
          <a:off x="611555" y="803100"/>
          <a:ext cx="3930986"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622300">
            <a:lnSpc>
              <a:spcPct val="90000"/>
            </a:lnSpc>
            <a:spcBef>
              <a:spcPct val="0"/>
            </a:spcBef>
            <a:spcAft>
              <a:spcPct val="35000"/>
            </a:spcAft>
            <a:buNone/>
          </a:pPr>
          <a:r>
            <a:rPr lang="en-US" sz="1400" kern="1200" dirty="0"/>
            <a:t>Club Officer Breakouts – </a:t>
          </a:r>
          <a:r>
            <a:rPr lang="en-US" sz="1400" kern="1200" dirty="0">
              <a:highlight>
                <a:srgbClr val="FFFF00"/>
              </a:highlight>
            </a:rPr>
            <a:t>required session</a:t>
          </a:r>
        </a:p>
        <a:p>
          <a:pPr marL="0" lvl="0" indent="0" algn="l" defTabSz="622300">
            <a:lnSpc>
              <a:spcPct val="90000"/>
            </a:lnSpc>
            <a:spcBef>
              <a:spcPct val="0"/>
            </a:spcBef>
            <a:spcAft>
              <a:spcPct val="35000"/>
            </a:spcAft>
            <a:buNone/>
          </a:pPr>
          <a:r>
            <a:rPr lang="en-US" sz="1400" kern="1200" dirty="0"/>
            <a:t>~ 1 hour</a:t>
          </a:r>
        </a:p>
      </dsp:txBody>
      <dsp:txXfrm>
        <a:off x="611555" y="803100"/>
        <a:ext cx="3930986" cy="724530"/>
      </dsp:txXfrm>
    </dsp:sp>
    <dsp:sp modelId="{441BD90B-9046-4AC1-979E-311D951F2BB7}">
      <dsp:nvSpPr>
        <dsp:cNvPr id="0" name=""/>
        <dsp:cNvSpPr/>
      </dsp:nvSpPr>
      <dsp:spPr>
        <a:xfrm>
          <a:off x="4618787" y="803100"/>
          <a:ext cx="4045641"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488950">
            <a:lnSpc>
              <a:spcPct val="90000"/>
            </a:lnSpc>
            <a:spcBef>
              <a:spcPct val="0"/>
            </a:spcBef>
            <a:spcAft>
              <a:spcPct val="35000"/>
            </a:spcAft>
            <a:buNone/>
          </a:pPr>
          <a:r>
            <a:rPr lang="en-US" sz="1100" kern="1200" dirty="0"/>
            <a:t>Club officers learn about their role within the club. Then, they identify the responsibilities of their role within club and club executive committee meetings. To conclude, club officers find specific resources to help them fulfill  their responsibilities. </a:t>
          </a:r>
        </a:p>
      </dsp:txBody>
      <dsp:txXfrm>
        <a:off x="4618787" y="803100"/>
        <a:ext cx="4045641" cy="724530"/>
      </dsp:txXfrm>
    </dsp:sp>
    <dsp:sp modelId="{40400482-4509-45BD-9CDE-2DFD53ED3223}">
      <dsp:nvSpPr>
        <dsp:cNvPr id="0" name=""/>
        <dsp:cNvSpPr/>
      </dsp:nvSpPr>
      <dsp:spPr>
        <a:xfrm>
          <a:off x="0" y="1662171"/>
          <a:ext cx="8735525" cy="594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7CF15-4C7C-4794-B882-581607042E8C}">
      <dsp:nvSpPr>
        <dsp:cNvPr id="0" name=""/>
        <dsp:cNvSpPr/>
      </dsp:nvSpPr>
      <dsp:spPr>
        <a:xfrm>
          <a:off x="179832" y="1950616"/>
          <a:ext cx="327287" cy="326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7CB93E-89BE-4062-BC23-01CAE197BD75}">
      <dsp:nvSpPr>
        <dsp:cNvPr id="0" name=""/>
        <dsp:cNvSpPr/>
      </dsp:nvSpPr>
      <dsp:spPr>
        <a:xfrm>
          <a:off x="526685" y="1624638"/>
          <a:ext cx="3930986"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622300">
            <a:lnSpc>
              <a:spcPct val="90000"/>
            </a:lnSpc>
            <a:spcBef>
              <a:spcPct val="0"/>
            </a:spcBef>
            <a:spcAft>
              <a:spcPct val="35000"/>
            </a:spcAft>
            <a:buNone/>
          </a:pPr>
          <a:r>
            <a:rPr lang="en-US" sz="1400" kern="1200" dirty="0"/>
            <a:t>Leading the Club to Success - optional</a:t>
          </a:r>
        </a:p>
        <a:p>
          <a:pPr marL="0" lvl="0" indent="0" algn="l" defTabSz="622300">
            <a:lnSpc>
              <a:spcPct val="90000"/>
            </a:lnSpc>
            <a:spcBef>
              <a:spcPct val="0"/>
            </a:spcBef>
            <a:spcAft>
              <a:spcPct val="35000"/>
            </a:spcAft>
            <a:buNone/>
          </a:pPr>
          <a:r>
            <a:rPr lang="en-US" sz="1400" kern="1200" dirty="0"/>
            <a:t>~ 1 hour</a:t>
          </a:r>
        </a:p>
      </dsp:txBody>
      <dsp:txXfrm>
        <a:off x="526685" y="1624638"/>
        <a:ext cx="3930986" cy="724530"/>
      </dsp:txXfrm>
    </dsp:sp>
    <dsp:sp modelId="{AD8A60D7-2A64-40EC-8E3B-8CA083DD72F5}">
      <dsp:nvSpPr>
        <dsp:cNvPr id="0" name=""/>
        <dsp:cNvSpPr/>
      </dsp:nvSpPr>
      <dsp:spPr>
        <a:xfrm>
          <a:off x="4618787" y="1624638"/>
          <a:ext cx="4045641"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488950">
            <a:lnSpc>
              <a:spcPct val="90000"/>
            </a:lnSpc>
            <a:spcBef>
              <a:spcPct val="0"/>
            </a:spcBef>
            <a:spcAft>
              <a:spcPct val="35000"/>
            </a:spcAft>
            <a:buNone/>
          </a:pPr>
          <a:r>
            <a:rPr lang="en-US" sz="1100" kern="1200" dirty="0"/>
            <a:t>The purpose of this session is to teach club officers the skills they need to lead their club to goal achievement.</a:t>
          </a:r>
        </a:p>
      </dsp:txBody>
      <dsp:txXfrm>
        <a:off x="4618787" y="1624638"/>
        <a:ext cx="4045641" cy="724530"/>
      </dsp:txXfrm>
    </dsp:sp>
    <dsp:sp modelId="{EAF3C153-6737-4A92-80AF-F95D35F10A93}">
      <dsp:nvSpPr>
        <dsp:cNvPr id="0" name=""/>
        <dsp:cNvSpPr/>
      </dsp:nvSpPr>
      <dsp:spPr>
        <a:xfrm>
          <a:off x="0" y="2505960"/>
          <a:ext cx="8735525" cy="594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4FC23-9D13-4246-8F8A-9B3B1A1E31F7}">
      <dsp:nvSpPr>
        <dsp:cNvPr id="0" name=""/>
        <dsp:cNvSpPr/>
      </dsp:nvSpPr>
      <dsp:spPr>
        <a:xfrm>
          <a:off x="179832" y="2616465"/>
          <a:ext cx="327287" cy="3269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26E98A-E171-49A1-94BB-44BA6A264E93}">
      <dsp:nvSpPr>
        <dsp:cNvPr id="0" name=""/>
        <dsp:cNvSpPr/>
      </dsp:nvSpPr>
      <dsp:spPr>
        <a:xfrm>
          <a:off x="630384" y="2430287"/>
          <a:ext cx="3930986"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622300">
            <a:lnSpc>
              <a:spcPct val="90000"/>
            </a:lnSpc>
            <a:spcBef>
              <a:spcPct val="0"/>
            </a:spcBef>
            <a:spcAft>
              <a:spcPct val="35000"/>
            </a:spcAft>
            <a:buNone/>
          </a:pPr>
          <a:r>
            <a:rPr lang="en-US" sz="1400" kern="1200" dirty="0"/>
            <a:t>Building a Healthy Team - optional</a:t>
          </a:r>
        </a:p>
        <a:p>
          <a:pPr marL="0" lvl="0" indent="0" algn="l" defTabSz="622300">
            <a:lnSpc>
              <a:spcPct val="90000"/>
            </a:lnSpc>
            <a:spcBef>
              <a:spcPct val="0"/>
            </a:spcBef>
            <a:spcAft>
              <a:spcPct val="35000"/>
            </a:spcAft>
            <a:buNone/>
          </a:pPr>
          <a:r>
            <a:rPr lang="en-US" sz="1400" kern="1200" dirty="0"/>
            <a:t>~ 1 hour. </a:t>
          </a:r>
        </a:p>
      </dsp:txBody>
      <dsp:txXfrm>
        <a:off x="630384" y="2430287"/>
        <a:ext cx="3930986" cy="724530"/>
      </dsp:txXfrm>
    </dsp:sp>
    <dsp:sp modelId="{EA8884A8-C315-481F-8F47-B430BBAD14B9}">
      <dsp:nvSpPr>
        <dsp:cNvPr id="0" name=""/>
        <dsp:cNvSpPr/>
      </dsp:nvSpPr>
      <dsp:spPr>
        <a:xfrm>
          <a:off x="4618787" y="2467999"/>
          <a:ext cx="4045641"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488950">
            <a:lnSpc>
              <a:spcPct val="90000"/>
            </a:lnSpc>
            <a:spcBef>
              <a:spcPct val="0"/>
            </a:spcBef>
            <a:spcAft>
              <a:spcPct val="35000"/>
            </a:spcAft>
            <a:buNone/>
          </a:pPr>
          <a:r>
            <a:rPr lang="en-US" sz="1100" kern="1200" dirty="0"/>
            <a:t>This training teaches club officers the traits of a healthy team, how to identify behavioral styles and how to build trust.</a:t>
          </a:r>
        </a:p>
      </dsp:txBody>
      <dsp:txXfrm>
        <a:off x="4618787" y="2467999"/>
        <a:ext cx="4045641" cy="724530"/>
      </dsp:txXfrm>
    </dsp:sp>
    <dsp:sp modelId="{5E7A4F73-AC8C-4D57-9B69-73DACAD03168}">
      <dsp:nvSpPr>
        <dsp:cNvPr id="0" name=""/>
        <dsp:cNvSpPr/>
      </dsp:nvSpPr>
      <dsp:spPr>
        <a:xfrm>
          <a:off x="0" y="3332687"/>
          <a:ext cx="8735525" cy="594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F6774-2333-481A-8D71-5B5464D92099}">
      <dsp:nvSpPr>
        <dsp:cNvPr id="0" name=""/>
        <dsp:cNvSpPr/>
      </dsp:nvSpPr>
      <dsp:spPr>
        <a:xfrm>
          <a:off x="180008" y="3421644"/>
          <a:ext cx="327287" cy="3269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08C05-1FF4-41D5-ABF1-4C69516F3C87}">
      <dsp:nvSpPr>
        <dsp:cNvPr id="0" name=""/>
        <dsp:cNvSpPr/>
      </dsp:nvSpPr>
      <dsp:spPr>
        <a:xfrm>
          <a:off x="688093" y="3409440"/>
          <a:ext cx="7897873" cy="724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0" tIns="76680" rIns="76680" bIns="76680" numCol="1" spcCol="1270" anchor="ctr" anchorCtr="0">
          <a:noAutofit/>
        </a:bodyPr>
        <a:lstStyle/>
        <a:p>
          <a:pPr marL="0" lvl="0" indent="0" algn="l" defTabSz="622300">
            <a:lnSpc>
              <a:spcPct val="90000"/>
            </a:lnSpc>
            <a:spcBef>
              <a:spcPct val="0"/>
            </a:spcBef>
            <a:spcAft>
              <a:spcPct val="35000"/>
            </a:spcAft>
            <a:buNone/>
          </a:pPr>
          <a:r>
            <a:rPr lang="en-US" sz="1400" kern="1200" dirty="0"/>
            <a:t>Membership Building “Finding New Members for your Club” </a:t>
          </a:r>
        </a:p>
        <a:p>
          <a:pPr marL="0" lvl="0" indent="0" algn="l" defTabSz="622300">
            <a:lnSpc>
              <a:spcPct val="90000"/>
            </a:lnSpc>
            <a:spcBef>
              <a:spcPct val="0"/>
            </a:spcBef>
            <a:spcAft>
              <a:spcPct val="35000"/>
            </a:spcAft>
            <a:buNone/>
          </a:pPr>
          <a:r>
            <a:rPr lang="en-US" sz="1400" kern="1200" dirty="0">
              <a:hlinkClick xmlns:r="http://schemas.openxmlformats.org/officeDocument/2006/relationships" r:id="rId11"/>
            </a:rPr>
            <a:t>https://www.toastmasters.org/resources/finding-new-members-for-your-club</a:t>
          </a:r>
          <a:endParaRPr lang="en-US" sz="1400" kern="1200" dirty="0"/>
        </a:p>
        <a:p>
          <a:pPr marL="0" lvl="0" indent="0" algn="l" defTabSz="622300">
            <a:lnSpc>
              <a:spcPct val="90000"/>
            </a:lnSpc>
            <a:spcBef>
              <a:spcPct val="0"/>
            </a:spcBef>
            <a:spcAft>
              <a:spcPct val="35000"/>
            </a:spcAft>
            <a:buNone/>
          </a:pPr>
          <a:endParaRPr lang="en-US" sz="1400" kern="1200" dirty="0"/>
        </a:p>
      </dsp:txBody>
      <dsp:txXfrm>
        <a:off x="688093" y="3409440"/>
        <a:ext cx="7897873" cy="724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B6D98-D242-42C6-AB21-FAF26208647A}">
      <dsp:nvSpPr>
        <dsp:cNvPr id="0" name=""/>
        <dsp:cNvSpPr/>
      </dsp:nvSpPr>
      <dsp:spPr>
        <a:xfrm>
          <a:off x="0" y="29849"/>
          <a:ext cx="8727100" cy="5074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Pathways – Overview and more!    </a:t>
          </a:r>
          <a:r>
            <a:rPr lang="en-US" sz="1700" kern="1200" dirty="0">
              <a:hlinkClick xmlns:r="http://schemas.openxmlformats.org/officeDocument/2006/relationships" r:id="rId1"/>
            </a:rPr>
            <a:t>https://www.toastmasters.org/pathways-overview</a:t>
          </a:r>
          <a:r>
            <a:rPr lang="en-US" sz="1700" kern="1200" dirty="0"/>
            <a:t> </a:t>
          </a:r>
        </a:p>
      </dsp:txBody>
      <dsp:txXfrm>
        <a:off x="24773" y="54622"/>
        <a:ext cx="8677554" cy="457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FF530-A74B-44B0-AEE8-BA907B4C18CA}">
      <dsp:nvSpPr>
        <dsp:cNvPr id="0" name=""/>
        <dsp:cNvSpPr/>
      </dsp:nvSpPr>
      <dsp:spPr>
        <a:xfrm>
          <a:off x="0" y="532"/>
          <a:ext cx="8735525" cy="1244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B87F2-DB7F-47BC-9FC1-9238F7D688DF}">
      <dsp:nvSpPr>
        <dsp:cNvPr id="0" name=""/>
        <dsp:cNvSpPr/>
      </dsp:nvSpPr>
      <dsp:spPr>
        <a:xfrm>
          <a:off x="376584" y="280636"/>
          <a:ext cx="684699" cy="684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353ED-47D2-4465-A083-F7665EDCF741}">
      <dsp:nvSpPr>
        <dsp:cNvPr id="0" name=""/>
        <dsp:cNvSpPr/>
      </dsp:nvSpPr>
      <dsp:spPr>
        <a:xfrm>
          <a:off x="1437869" y="532"/>
          <a:ext cx="3930986"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1111250">
            <a:lnSpc>
              <a:spcPct val="90000"/>
            </a:lnSpc>
            <a:spcBef>
              <a:spcPct val="0"/>
            </a:spcBef>
            <a:spcAft>
              <a:spcPct val="35000"/>
            </a:spcAft>
            <a:buNone/>
          </a:pPr>
          <a:r>
            <a:rPr lang="en-US" sz="2500" kern="1200"/>
            <a:t>Building on Achievement for Continued Success </a:t>
          </a:r>
        </a:p>
      </dsp:txBody>
      <dsp:txXfrm>
        <a:off x="1437869" y="532"/>
        <a:ext cx="3930986" cy="1244908"/>
      </dsp:txXfrm>
    </dsp:sp>
    <dsp:sp modelId="{C6CCE8D3-8C34-4B57-A39A-9937E721E4AC}">
      <dsp:nvSpPr>
        <dsp:cNvPr id="0" name=""/>
        <dsp:cNvSpPr/>
      </dsp:nvSpPr>
      <dsp:spPr>
        <a:xfrm>
          <a:off x="5368855" y="532"/>
          <a:ext cx="3366669"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533400">
            <a:lnSpc>
              <a:spcPct val="90000"/>
            </a:lnSpc>
            <a:spcBef>
              <a:spcPct val="0"/>
            </a:spcBef>
            <a:spcAft>
              <a:spcPct val="35000"/>
            </a:spcAft>
            <a:buNone/>
          </a:pPr>
          <a:r>
            <a:rPr lang="en-US" sz="1200" kern="1200"/>
            <a:t>This training has club officers reflect on their clubs’ challenges and opportunities for Moments of Truth and their Club Success Plan.</a:t>
          </a:r>
        </a:p>
      </dsp:txBody>
      <dsp:txXfrm>
        <a:off x="5368855" y="532"/>
        <a:ext cx="3366669" cy="1244908"/>
      </dsp:txXfrm>
    </dsp:sp>
    <dsp:sp modelId="{881D5395-F305-4317-BE13-16AF6D633F83}">
      <dsp:nvSpPr>
        <dsp:cNvPr id="0" name=""/>
        <dsp:cNvSpPr/>
      </dsp:nvSpPr>
      <dsp:spPr>
        <a:xfrm>
          <a:off x="0" y="1556667"/>
          <a:ext cx="8735525" cy="1244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47E4C7-53AF-4FD7-ACC6-6CE08013204C}">
      <dsp:nvSpPr>
        <dsp:cNvPr id="0" name=""/>
        <dsp:cNvSpPr/>
      </dsp:nvSpPr>
      <dsp:spPr>
        <a:xfrm>
          <a:off x="376584" y="1836772"/>
          <a:ext cx="684699" cy="684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D8B704-3DC0-48D7-BE79-1C5F23AB0E36}">
      <dsp:nvSpPr>
        <dsp:cNvPr id="0" name=""/>
        <dsp:cNvSpPr/>
      </dsp:nvSpPr>
      <dsp:spPr>
        <a:xfrm>
          <a:off x="1437869" y="1556667"/>
          <a:ext cx="3930986"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1111250">
            <a:lnSpc>
              <a:spcPct val="90000"/>
            </a:lnSpc>
            <a:spcBef>
              <a:spcPct val="0"/>
            </a:spcBef>
            <a:spcAft>
              <a:spcPct val="35000"/>
            </a:spcAft>
            <a:buNone/>
          </a:pPr>
          <a:r>
            <a:rPr lang="en-US" sz="2500" kern="1200"/>
            <a:t>Enhancing Evaluations</a:t>
          </a:r>
        </a:p>
      </dsp:txBody>
      <dsp:txXfrm>
        <a:off x="1437869" y="1556667"/>
        <a:ext cx="3930986" cy="1244908"/>
      </dsp:txXfrm>
    </dsp:sp>
    <dsp:sp modelId="{0AB96927-DD03-44C7-8296-81E9EB2EE738}">
      <dsp:nvSpPr>
        <dsp:cNvPr id="0" name=""/>
        <dsp:cNvSpPr/>
      </dsp:nvSpPr>
      <dsp:spPr>
        <a:xfrm>
          <a:off x="5368855" y="1556667"/>
          <a:ext cx="3366669"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533400">
            <a:lnSpc>
              <a:spcPct val="90000"/>
            </a:lnSpc>
            <a:spcBef>
              <a:spcPct val="0"/>
            </a:spcBef>
            <a:spcAft>
              <a:spcPct val="35000"/>
            </a:spcAft>
            <a:buNone/>
          </a:pPr>
          <a:r>
            <a:rPr lang="en-US" sz="1200" kern="1200"/>
            <a:t>This training teaches club officers the importance of quality feedback and using evaluation criteria based on objectives from manuals, as well as providing steps to effective coaching in an evaluation.</a:t>
          </a:r>
        </a:p>
      </dsp:txBody>
      <dsp:txXfrm>
        <a:off x="5368855" y="1556667"/>
        <a:ext cx="3366669" cy="1244908"/>
      </dsp:txXfrm>
    </dsp:sp>
    <dsp:sp modelId="{F81227CD-0B0B-4DDD-AF83-15762E3570DA}">
      <dsp:nvSpPr>
        <dsp:cNvPr id="0" name=""/>
        <dsp:cNvSpPr/>
      </dsp:nvSpPr>
      <dsp:spPr>
        <a:xfrm>
          <a:off x="0" y="3112803"/>
          <a:ext cx="8735525" cy="1244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74856-F1A2-4D9D-B4CC-B8DB54C90817}">
      <dsp:nvSpPr>
        <dsp:cNvPr id="0" name=""/>
        <dsp:cNvSpPr/>
      </dsp:nvSpPr>
      <dsp:spPr>
        <a:xfrm>
          <a:off x="376584" y="3392907"/>
          <a:ext cx="684699" cy="6846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2DDFEE-82EE-42ED-A696-0B3D40E99FA7}">
      <dsp:nvSpPr>
        <dsp:cNvPr id="0" name=""/>
        <dsp:cNvSpPr/>
      </dsp:nvSpPr>
      <dsp:spPr>
        <a:xfrm>
          <a:off x="1437869" y="3112803"/>
          <a:ext cx="3930986"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1111250">
            <a:lnSpc>
              <a:spcPct val="90000"/>
            </a:lnSpc>
            <a:spcBef>
              <a:spcPct val="0"/>
            </a:spcBef>
            <a:spcAft>
              <a:spcPct val="35000"/>
            </a:spcAft>
            <a:buNone/>
          </a:pPr>
          <a:r>
            <a:rPr lang="en-US" sz="2500" kern="1200"/>
            <a:t>Club Officer Breakouts</a:t>
          </a:r>
        </a:p>
      </dsp:txBody>
      <dsp:txXfrm>
        <a:off x="1437869" y="3112803"/>
        <a:ext cx="3930986" cy="1244908"/>
      </dsp:txXfrm>
    </dsp:sp>
    <dsp:sp modelId="{B53193E2-7588-49BE-8938-4D11B20FF71C}">
      <dsp:nvSpPr>
        <dsp:cNvPr id="0" name=""/>
        <dsp:cNvSpPr/>
      </dsp:nvSpPr>
      <dsp:spPr>
        <a:xfrm>
          <a:off x="5368855" y="3112803"/>
          <a:ext cx="3366669" cy="124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53" tIns="131753" rIns="131753" bIns="131753" numCol="1" spcCol="1270" anchor="ctr" anchorCtr="0">
          <a:noAutofit/>
        </a:bodyPr>
        <a:lstStyle/>
        <a:p>
          <a:pPr marL="0" lvl="0" indent="0" algn="l" defTabSz="533400">
            <a:lnSpc>
              <a:spcPct val="90000"/>
            </a:lnSpc>
            <a:spcBef>
              <a:spcPct val="0"/>
            </a:spcBef>
            <a:spcAft>
              <a:spcPct val="35000"/>
            </a:spcAft>
            <a:buNone/>
          </a:pPr>
          <a:r>
            <a:rPr lang="en-US" sz="1200" kern="1200"/>
            <a:t>Club officers learn about their role within the club. Then, they identify the responsibilities of their role within club and club executive committee meetings. To conclude, club officers find specific resources to help them fulfill  their responsibilities.</a:t>
          </a:r>
        </a:p>
      </dsp:txBody>
      <dsp:txXfrm>
        <a:off x="5368855" y="3112803"/>
        <a:ext cx="3366669" cy="1244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DD31D-8285-4482-B3D3-B3B58E5B653A}">
      <dsp:nvSpPr>
        <dsp:cNvPr id="0" name=""/>
        <dsp:cNvSpPr/>
      </dsp:nvSpPr>
      <dsp:spPr>
        <a:xfrm>
          <a:off x="0" y="1409"/>
          <a:ext cx="8735525" cy="6007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88017E-384B-480F-BA68-BDE0DA129132}">
      <dsp:nvSpPr>
        <dsp:cNvPr id="0" name=""/>
        <dsp:cNvSpPr/>
      </dsp:nvSpPr>
      <dsp:spPr>
        <a:xfrm>
          <a:off x="181726" y="136578"/>
          <a:ext cx="330411" cy="330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F58AC6-1299-4452-AC07-F7B4C3F1279D}">
      <dsp:nvSpPr>
        <dsp:cNvPr id="0" name=""/>
        <dsp:cNvSpPr/>
      </dsp:nvSpPr>
      <dsp:spPr>
        <a:xfrm>
          <a:off x="693864" y="1409"/>
          <a:ext cx="8041660" cy="60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79" tIns="63579" rIns="63579" bIns="63579" numCol="1" spcCol="1270" anchor="ctr" anchorCtr="0">
          <a:noAutofit/>
        </a:bodyPr>
        <a:lstStyle/>
        <a:p>
          <a:pPr marL="0" lvl="0" indent="0" algn="l" defTabSz="711200">
            <a:lnSpc>
              <a:spcPct val="100000"/>
            </a:lnSpc>
            <a:spcBef>
              <a:spcPct val="0"/>
            </a:spcBef>
            <a:spcAft>
              <a:spcPct val="35000"/>
            </a:spcAft>
            <a:buNone/>
          </a:pPr>
          <a:r>
            <a:rPr lang="en-US" sz="1600" kern="1200"/>
            <a:t>Benefits:</a:t>
          </a:r>
        </a:p>
      </dsp:txBody>
      <dsp:txXfrm>
        <a:off x="693864" y="1409"/>
        <a:ext cx="8041660" cy="600748"/>
      </dsp:txXfrm>
    </dsp:sp>
    <dsp:sp modelId="{954D4171-CDD1-4F6A-928E-F3FD0E1089F8}">
      <dsp:nvSpPr>
        <dsp:cNvPr id="0" name=""/>
        <dsp:cNvSpPr/>
      </dsp:nvSpPr>
      <dsp:spPr>
        <a:xfrm>
          <a:off x="0" y="752345"/>
          <a:ext cx="8735525" cy="6007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E989C7-924D-451C-8D3D-40C0AD8CFDFE}">
      <dsp:nvSpPr>
        <dsp:cNvPr id="0" name=""/>
        <dsp:cNvSpPr/>
      </dsp:nvSpPr>
      <dsp:spPr>
        <a:xfrm>
          <a:off x="181726" y="887513"/>
          <a:ext cx="330411" cy="3304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7066C8-1372-415F-B9AC-5EBD768762A6}">
      <dsp:nvSpPr>
        <dsp:cNvPr id="0" name=""/>
        <dsp:cNvSpPr/>
      </dsp:nvSpPr>
      <dsp:spPr>
        <a:xfrm>
          <a:off x="693864" y="752345"/>
          <a:ext cx="8041660" cy="60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79" tIns="63579" rIns="63579" bIns="63579" numCol="1" spcCol="1270" anchor="ctr" anchorCtr="0">
          <a:noAutofit/>
        </a:bodyPr>
        <a:lstStyle/>
        <a:p>
          <a:pPr marL="0" lvl="0" indent="0" algn="l" defTabSz="711200">
            <a:lnSpc>
              <a:spcPct val="100000"/>
            </a:lnSpc>
            <a:spcBef>
              <a:spcPct val="0"/>
            </a:spcBef>
            <a:spcAft>
              <a:spcPct val="35000"/>
            </a:spcAft>
            <a:buNone/>
          </a:pPr>
          <a:r>
            <a:rPr lang="en-US" sz="1600" kern="1200"/>
            <a:t>Training for Clubs that plan for or experience mid-term turnover of officers</a:t>
          </a:r>
        </a:p>
      </dsp:txBody>
      <dsp:txXfrm>
        <a:off x="693864" y="752345"/>
        <a:ext cx="8041660" cy="600748"/>
      </dsp:txXfrm>
    </dsp:sp>
    <dsp:sp modelId="{E41556BF-CE61-4787-A766-A8738B34A1A6}">
      <dsp:nvSpPr>
        <dsp:cNvPr id="0" name=""/>
        <dsp:cNvSpPr/>
      </dsp:nvSpPr>
      <dsp:spPr>
        <a:xfrm>
          <a:off x="0" y="1503280"/>
          <a:ext cx="8735525" cy="6007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A1E76-90CA-4431-A0A4-7A207847D51B}">
      <dsp:nvSpPr>
        <dsp:cNvPr id="0" name=""/>
        <dsp:cNvSpPr/>
      </dsp:nvSpPr>
      <dsp:spPr>
        <a:xfrm>
          <a:off x="181726" y="1638448"/>
          <a:ext cx="330411" cy="3304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75433A-A7CF-49E8-AA56-76A594DEE40E}">
      <dsp:nvSpPr>
        <dsp:cNvPr id="0" name=""/>
        <dsp:cNvSpPr/>
      </dsp:nvSpPr>
      <dsp:spPr>
        <a:xfrm>
          <a:off x="693864" y="1503280"/>
          <a:ext cx="8041660" cy="60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79" tIns="63579" rIns="63579" bIns="63579" numCol="1" spcCol="1270" anchor="ctr" anchorCtr="0">
          <a:noAutofit/>
        </a:bodyPr>
        <a:lstStyle/>
        <a:p>
          <a:pPr marL="0" lvl="0" indent="0" algn="l" defTabSz="711200">
            <a:lnSpc>
              <a:spcPct val="100000"/>
            </a:lnSpc>
            <a:spcBef>
              <a:spcPct val="0"/>
            </a:spcBef>
            <a:spcAft>
              <a:spcPct val="35000"/>
            </a:spcAft>
            <a:buNone/>
          </a:pPr>
          <a:r>
            <a:rPr lang="en-US" sz="1600" kern="1200"/>
            <a:t>Club officers have an opportunity to discuss any problems they may be having</a:t>
          </a:r>
        </a:p>
      </dsp:txBody>
      <dsp:txXfrm>
        <a:off x="693864" y="1503280"/>
        <a:ext cx="8041660" cy="600748"/>
      </dsp:txXfrm>
    </dsp:sp>
    <dsp:sp modelId="{8BDE6AD4-302B-4919-B766-52EE059E8FF6}">
      <dsp:nvSpPr>
        <dsp:cNvPr id="0" name=""/>
        <dsp:cNvSpPr/>
      </dsp:nvSpPr>
      <dsp:spPr>
        <a:xfrm>
          <a:off x="0" y="2254215"/>
          <a:ext cx="8735525" cy="6007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001D6-A7F7-485E-BE00-DCB940292AF2}">
      <dsp:nvSpPr>
        <dsp:cNvPr id="0" name=""/>
        <dsp:cNvSpPr/>
      </dsp:nvSpPr>
      <dsp:spPr>
        <a:xfrm>
          <a:off x="181726" y="2389383"/>
          <a:ext cx="330411" cy="3304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861455-4AC7-496B-BB75-C9070CBE3403}">
      <dsp:nvSpPr>
        <dsp:cNvPr id="0" name=""/>
        <dsp:cNvSpPr/>
      </dsp:nvSpPr>
      <dsp:spPr>
        <a:xfrm>
          <a:off x="693864" y="2254215"/>
          <a:ext cx="8041660" cy="60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79" tIns="63579" rIns="63579" bIns="63579" numCol="1" spcCol="1270" anchor="ctr" anchorCtr="0">
          <a:noAutofit/>
        </a:bodyPr>
        <a:lstStyle/>
        <a:p>
          <a:pPr marL="0" lvl="0" indent="0" algn="l" defTabSz="711200">
            <a:lnSpc>
              <a:spcPct val="100000"/>
            </a:lnSpc>
            <a:spcBef>
              <a:spcPct val="0"/>
            </a:spcBef>
            <a:spcAft>
              <a:spcPct val="35000"/>
            </a:spcAft>
            <a:buNone/>
          </a:pPr>
          <a:r>
            <a:rPr lang="en-US" sz="1600" kern="1200"/>
            <a:t>District officers have the opportunity to follow up with performance challenges.</a:t>
          </a:r>
        </a:p>
      </dsp:txBody>
      <dsp:txXfrm>
        <a:off x="693864" y="2254215"/>
        <a:ext cx="8041660" cy="600748"/>
      </dsp:txXfrm>
    </dsp:sp>
    <dsp:sp modelId="{3AA3F258-B178-4759-AEFE-0E5C6FE48125}">
      <dsp:nvSpPr>
        <dsp:cNvPr id="0" name=""/>
        <dsp:cNvSpPr/>
      </dsp:nvSpPr>
      <dsp:spPr>
        <a:xfrm>
          <a:off x="0" y="3005150"/>
          <a:ext cx="8735525" cy="6007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8ABC5-C5A1-4A29-83B4-4E422207D8B1}">
      <dsp:nvSpPr>
        <dsp:cNvPr id="0" name=""/>
        <dsp:cNvSpPr/>
      </dsp:nvSpPr>
      <dsp:spPr>
        <a:xfrm>
          <a:off x="181726" y="3140319"/>
          <a:ext cx="330411" cy="3304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D3ACCC-F652-4EAA-92FB-7D4B21B73ED0}">
      <dsp:nvSpPr>
        <dsp:cNvPr id="0" name=""/>
        <dsp:cNvSpPr/>
      </dsp:nvSpPr>
      <dsp:spPr>
        <a:xfrm>
          <a:off x="693864" y="3005150"/>
          <a:ext cx="8041660" cy="60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79" tIns="63579" rIns="63579" bIns="63579" numCol="1" spcCol="1270" anchor="ctr" anchorCtr="0">
          <a:noAutofit/>
        </a:bodyPr>
        <a:lstStyle/>
        <a:p>
          <a:pPr marL="0" lvl="0" indent="0" algn="l" defTabSz="711200">
            <a:lnSpc>
              <a:spcPct val="100000"/>
            </a:lnSpc>
            <a:spcBef>
              <a:spcPct val="0"/>
            </a:spcBef>
            <a:spcAft>
              <a:spcPct val="35000"/>
            </a:spcAft>
            <a:buNone/>
          </a:pPr>
          <a:r>
            <a:rPr lang="en-US" sz="1600" kern="1200"/>
            <a:t>Club officers have the opportunity to meet with officers of other clubs and share best practices for improving their own clubs.</a:t>
          </a:r>
        </a:p>
      </dsp:txBody>
      <dsp:txXfrm>
        <a:off x="693864" y="3005150"/>
        <a:ext cx="8041660" cy="600748"/>
      </dsp:txXfrm>
    </dsp:sp>
    <dsp:sp modelId="{3AA863E3-AFFE-41E5-82AF-9CA700FCD4F9}">
      <dsp:nvSpPr>
        <dsp:cNvPr id="0" name=""/>
        <dsp:cNvSpPr/>
      </dsp:nvSpPr>
      <dsp:spPr>
        <a:xfrm>
          <a:off x="0" y="3756085"/>
          <a:ext cx="8735525" cy="6007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4C157-1C11-4483-B905-4A7CCC67432D}">
      <dsp:nvSpPr>
        <dsp:cNvPr id="0" name=""/>
        <dsp:cNvSpPr/>
      </dsp:nvSpPr>
      <dsp:spPr>
        <a:xfrm>
          <a:off x="181726" y="3891254"/>
          <a:ext cx="330411" cy="3304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B41C3F-31D6-4079-856A-FBDAF7725131}">
      <dsp:nvSpPr>
        <dsp:cNvPr id="0" name=""/>
        <dsp:cNvSpPr/>
      </dsp:nvSpPr>
      <dsp:spPr>
        <a:xfrm>
          <a:off x="693864" y="3756085"/>
          <a:ext cx="8041660" cy="60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79" tIns="63579" rIns="63579" bIns="63579" numCol="1" spcCol="1270" anchor="ctr" anchorCtr="0">
          <a:noAutofit/>
        </a:bodyPr>
        <a:lstStyle/>
        <a:p>
          <a:pPr marL="0" lvl="0" indent="0" algn="l" defTabSz="711200">
            <a:lnSpc>
              <a:spcPct val="100000"/>
            </a:lnSpc>
            <a:spcBef>
              <a:spcPct val="0"/>
            </a:spcBef>
            <a:spcAft>
              <a:spcPct val="35000"/>
            </a:spcAft>
            <a:buNone/>
          </a:pPr>
          <a:r>
            <a:rPr lang="en-US" sz="1600" kern="1200"/>
            <a:t>When building the curriculum for this second training, be sure to provide opportunities for club officers to discuss problems and network with other officers. </a:t>
          </a:r>
        </a:p>
      </dsp:txBody>
      <dsp:txXfrm>
        <a:off x="693864" y="3756085"/>
        <a:ext cx="8041660" cy="6007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3B160-0C5F-472E-A269-749348CE8274}">
      <dsp:nvSpPr>
        <dsp:cNvPr id="0" name=""/>
        <dsp:cNvSpPr/>
      </dsp:nvSpPr>
      <dsp:spPr>
        <a:xfrm>
          <a:off x="42" y="95722"/>
          <a:ext cx="4081981" cy="7080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Traditional  </a:t>
          </a:r>
          <a:endParaRPr lang="en-US" sz="2000" kern="1200" dirty="0"/>
        </a:p>
      </dsp:txBody>
      <dsp:txXfrm>
        <a:off x="42" y="95722"/>
        <a:ext cx="4081981" cy="708099"/>
      </dsp:txXfrm>
    </dsp:sp>
    <dsp:sp modelId="{8197EF8D-AB34-45EF-8D7D-08F88E22F99F}">
      <dsp:nvSpPr>
        <dsp:cNvPr id="0" name=""/>
        <dsp:cNvSpPr/>
      </dsp:nvSpPr>
      <dsp:spPr>
        <a:xfrm>
          <a:off x="42" y="803821"/>
          <a:ext cx="4081981" cy="34587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t>One to two trainers train all club officers as a group, session length 3-4 hours</a:t>
          </a:r>
        </a:p>
        <a:p>
          <a:pPr marL="228600" lvl="1" indent="-228600" algn="l" defTabSz="889000">
            <a:lnSpc>
              <a:spcPct val="100000"/>
            </a:lnSpc>
            <a:spcBef>
              <a:spcPct val="0"/>
            </a:spcBef>
            <a:spcAft>
              <a:spcPct val="15000"/>
            </a:spcAft>
            <a:buChar char="•"/>
          </a:pPr>
          <a:r>
            <a:rPr lang="en-US" sz="2000" kern="1200" dirty="0"/>
            <a:t>Typically delivered by Area and Division Directors</a:t>
          </a:r>
        </a:p>
        <a:p>
          <a:pPr marL="228600" lvl="1" indent="-228600" algn="l" defTabSz="889000">
            <a:lnSpc>
              <a:spcPct val="100000"/>
            </a:lnSpc>
            <a:spcBef>
              <a:spcPct val="0"/>
            </a:spcBef>
            <a:spcAft>
              <a:spcPct val="15000"/>
            </a:spcAft>
            <a:buChar char="•"/>
          </a:pPr>
          <a:r>
            <a:rPr lang="en-US" sz="2000" kern="1200" dirty="0"/>
            <a:t>Planning is required for sessions &amp; training activities</a:t>
          </a:r>
        </a:p>
        <a:p>
          <a:pPr marL="228600" lvl="1" indent="-228600" algn="l" defTabSz="889000">
            <a:lnSpc>
              <a:spcPct val="100000"/>
            </a:lnSpc>
            <a:spcBef>
              <a:spcPct val="0"/>
            </a:spcBef>
            <a:spcAft>
              <a:spcPct val="15000"/>
            </a:spcAft>
            <a:buChar char="•"/>
          </a:pPr>
          <a:r>
            <a:rPr lang="en-US" sz="2000" kern="1200" dirty="0"/>
            <a:t>Suitable for make-up training sessions</a:t>
          </a:r>
        </a:p>
      </dsp:txBody>
      <dsp:txXfrm>
        <a:off x="42" y="803821"/>
        <a:ext cx="4081981" cy="3458700"/>
      </dsp:txXfrm>
    </dsp:sp>
    <dsp:sp modelId="{AE8FF233-C338-4EB4-B8AB-32BCC9CA373F}">
      <dsp:nvSpPr>
        <dsp:cNvPr id="0" name=""/>
        <dsp:cNvSpPr/>
      </dsp:nvSpPr>
      <dsp:spPr>
        <a:xfrm>
          <a:off x="4653501" y="95722"/>
          <a:ext cx="4081981" cy="7080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Toastmasters Leadership Institute (TLI)</a:t>
          </a:r>
          <a:endParaRPr lang="en-US" sz="2000" kern="1200" dirty="0"/>
        </a:p>
      </dsp:txBody>
      <dsp:txXfrm>
        <a:off x="4653501" y="95722"/>
        <a:ext cx="4081981" cy="708099"/>
      </dsp:txXfrm>
    </dsp:sp>
    <dsp:sp modelId="{C4CB97D4-5186-40B0-8A5A-1635865A36D3}">
      <dsp:nvSpPr>
        <dsp:cNvPr id="0" name=""/>
        <dsp:cNvSpPr/>
      </dsp:nvSpPr>
      <dsp:spPr>
        <a:xfrm>
          <a:off x="4653501" y="803821"/>
          <a:ext cx="4081981" cy="34587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a:t>Multiple presenters with larger audiences, larger facility</a:t>
          </a:r>
        </a:p>
        <a:p>
          <a:pPr marL="228600" lvl="1" indent="-228600" algn="l" defTabSz="889000">
            <a:lnSpc>
              <a:spcPct val="100000"/>
            </a:lnSpc>
            <a:spcBef>
              <a:spcPct val="0"/>
            </a:spcBef>
            <a:spcAft>
              <a:spcPct val="15000"/>
            </a:spcAft>
            <a:buChar char="•"/>
          </a:pPr>
          <a:r>
            <a:rPr lang="en-US" sz="2000" kern="1200"/>
            <a:t>Great way to have concurrent sessions</a:t>
          </a:r>
        </a:p>
        <a:p>
          <a:pPr marL="228600" lvl="1" indent="-228600" algn="l" defTabSz="889000">
            <a:lnSpc>
              <a:spcPct val="100000"/>
            </a:lnSpc>
            <a:spcBef>
              <a:spcPct val="0"/>
            </a:spcBef>
            <a:spcAft>
              <a:spcPct val="15000"/>
            </a:spcAft>
            <a:buChar char="•"/>
          </a:pPr>
          <a:r>
            <a:rPr lang="en-US" sz="2000" kern="1200"/>
            <a:t>Club Officers can choose electives</a:t>
          </a:r>
        </a:p>
        <a:p>
          <a:pPr marL="228600" lvl="1" indent="-228600" algn="l" defTabSz="889000">
            <a:lnSpc>
              <a:spcPct val="100000"/>
            </a:lnSpc>
            <a:spcBef>
              <a:spcPct val="0"/>
            </a:spcBef>
            <a:spcAft>
              <a:spcPct val="15000"/>
            </a:spcAft>
            <a:buChar char="•"/>
          </a:pPr>
          <a:r>
            <a:rPr lang="en-US" sz="2000" kern="1200"/>
            <a:t>Can supplement TI programs with other sessions</a:t>
          </a:r>
        </a:p>
        <a:p>
          <a:pPr marL="228600" lvl="1" indent="-228600" algn="l" defTabSz="889000">
            <a:lnSpc>
              <a:spcPct val="100000"/>
            </a:lnSpc>
            <a:spcBef>
              <a:spcPct val="0"/>
            </a:spcBef>
            <a:spcAft>
              <a:spcPct val="15000"/>
            </a:spcAft>
            <a:buChar char="•"/>
          </a:pPr>
          <a:r>
            <a:rPr lang="en-US" sz="2000" kern="1200" dirty="0"/>
            <a:t>Schedule offers more flexibility</a:t>
          </a:r>
        </a:p>
        <a:p>
          <a:pPr marL="228600" lvl="1" indent="-228600" algn="l" defTabSz="889000">
            <a:lnSpc>
              <a:spcPct val="100000"/>
            </a:lnSpc>
            <a:spcBef>
              <a:spcPct val="0"/>
            </a:spcBef>
            <a:spcAft>
              <a:spcPct val="15000"/>
            </a:spcAft>
            <a:buChar char="•"/>
          </a:pPr>
          <a:r>
            <a:rPr lang="en-US" sz="2000" kern="1200" dirty="0"/>
            <a:t>Advance planning required</a:t>
          </a:r>
        </a:p>
      </dsp:txBody>
      <dsp:txXfrm>
        <a:off x="4653501" y="803821"/>
        <a:ext cx="4081981" cy="34587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8D8CA-C447-4162-80F2-E7CD931C0E18}">
      <dsp:nvSpPr>
        <dsp:cNvPr id="0" name=""/>
        <dsp:cNvSpPr/>
      </dsp:nvSpPr>
      <dsp:spPr>
        <a:xfrm>
          <a:off x="0" y="344471"/>
          <a:ext cx="8735525"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41EBE-26BC-4A6E-B571-485AE24C6CD0}">
      <dsp:nvSpPr>
        <dsp:cNvPr id="0" name=""/>
        <dsp:cNvSpPr/>
      </dsp:nvSpPr>
      <dsp:spPr>
        <a:xfrm>
          <a:off x="436776" y="78791"/>
          <a:ext cx="6114867"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1127" tIns="0" rIns="231127" bIns="0" numCol="1" spcCol="1270" anchor="ctr" anchorCtr="0">
          <a:noAutofit/>
        </a:bodyPr>
        <a:lstStyle/>
        <a:p>
          <a:pPr marL="0" lvl="0" indent="0" algn="l" defTabSz="800100">
            <a:lnSpc>
              <a:spcPct val="90000"/>
            </a:lnSpc>
            <a:spcBef>
              <a:spcPct val="0"/>
            </a:spcBef>
            <a:spcAft>
              <a:spcPct val="35000"/>
            </a:spcAft>
            <a:buNone/>
          </a:pPr>
          <a:r>
            <a:rPr lang="en-US" sz="1800" kern="1200"/>
            <a:t>Who your trainers are is just as important as the training curriculum.</a:t>
          </a:r>
        </a:p>
      </dsp:txBody>
      <dsp:txXfrm>
        <a:off x="462715" y="104730"/>
        <a:ext cx="6062989" cy="479482"/>
      </dsp:txXfrm>
    </dsp:sp>
    <dsp:sp modelId="{B4D9A0A4-5E1F-4297-B06C-9ACE1DACC4DD}">
      <dsp:nvSpPr>
        <dsp:cNvPr id="0" name=""/>
        <dsp:cNvSpPr/>
      </dsp:nvSpPr>
      <dsp:spPr>
        <a:xfrm>
          <a:off x="0" y="1160951"/>
          <a:ext cx="8735525" cy="3118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7974" tIns="374904" rIns="67797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Experienced. Ideally, trainers should have outstanding presentation skills and some experience in training.</a:t>
          </a:r>
        </a:p>
        <a:p>
          <a:pPr marL="171450" lvl="1" indent="-171450" algn="l" defTabSz="800100">
            <a:lnSpc>
              <a:spcPct val="90000"/>
            </a:lnSpc>
            <a:spcBef>
              <a:spcPct val="0"/>
            </a:spcBef>
            <a:spcAft>
              <a:spcPct val="15000"/>
            </a:spcAft>
            <a:buChar char="•"/>
          </a:pPr>
          <a:r>
            <a:rPr lang="en-US" sz="1800" kern="1200"/>
            <a:t>Knowledgeable. Trainers should have special skills or expertise in some area, such as an accountant who has served as club treasurer or a past club president who led the club to President’s Distinguished Club.</a:t>
          </a:r>
        </a:p>
        <a:p>
          <a:pPr marL="171450" lvl="1" indent="-171450" algn="l" defTabSz="800100">
            <a:lnSpc>
              <a:spcPct val="90000"/>
            </a:lnSpc>
            <a:spcBef>
              <a:spcPct val="0"/>
            </a:spcBef>
            <a:spcAft>
              <a:spcPct val="15000"/>
            </a:spcAft>
            <a:buChar char="•"/>
          </a:pPr>
          <a:r>
            <a:rPr lang="en-US" sz="1800" kern="1200" dirty="0"/>
            <a:t>Entertaining &amp; positive!</a:t>
          </a:r>
        </a:p>
        <a:p>
          <a:pPr marL="171450" lvl="1" indent="-171450" algn="l" defTabSz="800100">
            <a:lnSpc>
              <a:spcPct val="90000"/>
            </a:lnSpc>
            <a:spcBef>
              <a:spcPct val="0"/>
            </a:spcBef>
            <a:spcAft>
              <a:spcPct val="15000"/>
            </a:spcAft>
            <a:buChar char="•"/>
          </a:pPr>
          <a:r>
            <a:rPr lang="en-US" sz="1800" kern="1200"/>
            <a:t>Committed to using the Toastmasters International training materials.</a:t>
          </a:r>
        </a:p>
        <a:p>
          <a:pPr marL="171450" lvl="1" indent="-171450" algn="l" defTabSz="800100">
            <a:lnSpc>
              <a:spcPct val="90000"/>
            </a:lnSpc>
            <a:spcBef>
              <a:spcPct val="0"/>
            </a:spcBef>
            <a:spcAft>
              <a:spcPct val="15000"/>
            </a:spcAft>
            <a:buChar char="•"/>
          </a:pPr>
          <a:r>
            <a:rPr lang="en-US" sz="1800" kern="1200"/>
            <a:t>Able to personalize the training and engage the audience</a:t>
          </a:r>
        </a:p>
        <a:p>
          <a:pPr marL="171450" lvl="1" indent="-171450" algn="l" defTabSz="800100">
            <a:lnSpc>
              <a:spcPct val="90000"/>
            </a:lnSpc>
            <a:spcBef>
              <a:spcPct val="0"/>
            </a:spcBef>
            <a:spcAft>
              <a:spcPct val="15000"/>
            </a:spcAft>
            <a:buChar char="•"/>
          </a:pPr>
          <a:r>
            <a:rPr lang="en-US" sz="1800" kern="1200" dirty="0"/>
            <a:t>Past District Officers, Past Club Officers</a:t>
          </a:r>
        </a:p>
      </dsp:txBody>
      <dsp:txXfrm>
        <a:off x="0" y="1160951"/>
        <a:ext cx="8735525" cy="3118500"/>
      </dsp:txXfrm>
    </dsp:sp>
    <dsp:sp modelId="{034506B7-8CC0-4F07-B425-D43FDE408911}">
      <dsp:nvSpPr>
        <dsp:cNvPr id="0" name=""/>
        <dsp:cNvSpPr/>
      </dsp:nvSpPr>
      <dsp:spPr>
        <a:xfrm>
          <a:off x="436776" y="895271"/>
          <a:ext cx="6114867"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1127" tIns="0" rIns="231127" bIns="0" numCol="1" spcCol="1270" anchor="ctr" anchorCtr="0">
          <a:noAutofit/>
        </a:bodyPr>
        <a:lstStyle/>
        <a:p>
          <a:pPr marL="0" lvl="0" indent="0" algn="l" defTabSz="800100">
            <a:lnSpc>
              <a:spcPct val="90000"/>
            </a:lnSpc>
            <a:spcBef>
              <a:spcPct val="0"/>
            </a:spcBef>
            <a:spcAft>
              <a:spcPct val="35000"/>
            </a:spcAft>
            <a:buNone/>
          </a:pPr>
          <a:r>
            <a:rPr lang="en-US" sz="1800" kern="1200"/>
            <a:t>You want trainers who are:</a:t>
          </a:r>
        </a:p>
      </dsp:txBody>
      <dsp:txXfrm>
        <a:off x="462715" y="921210"/>
        <a:ext cx="6062989"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35F3A-7BE5-4525-92E5-EE9169DA30D6}">
      <dsp:nvSpPr>
        <dsp:cNvPr id="0" name=""/>
        <dsp:cNvSpPr/>
      </dsp:nvSpPr>
      <dsp:spPr>
        <a:xfrm>
          <a:off x="504737" y="411351"/>
          <a:ext cx="535468" cy="5354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837B0-6D17-4ED4-9EE3-03FD599284F0}">
      <dsp:nvSpPr>
        <dsp:cNvPr id="0" name=""/>
        <dsp:cNvSpPr/>
      </dsp:nvSpPr>
      <dsp:spPr>
        <a:xfrm>
          <a:off x="7516" y="1098848"/>
          <a:ext cx="1529910" cy="22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Plan</a:t>
          </a:r>
        </a:p>
      </dsp:txBody>
      <dsp:txXfrm>
        <a:off x="7516" y="1098848"/>
        <a:ext cx="1529910" cy="229486"/>
      </dsp:txXfrm>
    </dsp:sp>
    <dsp:sp modelId="{43C91FAF-B6D3-45CA-A0F1-BFA2938E1154}">
      <dsp:nvSpPr>
        <dsp:cNvPr id="0" name=""/>
        <dsp:cNvSpPr/>
      </dsp:nvSpPr>
      <dsp:spPr>
        <a:xfrm>
          <a:off x="7516" y="1399046"/>
          <a:ext cx="1529910" cy="254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Work with Division Director and other Area Directors in your Division to offer a variety of dates &amp; locations</a:t>
          </a:r>
        </a:p>
        <a:p>
          <a:pPr marL="0" lvl="0" indent="0" algn="ctr" defTabSz="533400">
            <a:lnSpc>
              <a:spcPct val="100000"/>
            </a:lnSpc>
            <a:spcBef>
              <a:spcPct val="0"/>
            </a:spcBef>
            <a:spcAft>
              <a:spcPct val="35000"/>
            </a:spcAft>
            <a:buNone/>
          </a:pPr>
          <a:endParaRPr lang="en-US" sz="1200" kern="1200" dirty="0"/>
        </a:p>
        <a:p>
          <a:pPr marL="0" lvl="0" indent="0" algn="ctr" defTabSz="533400">
            <a:lnSpc>
              <a:spcPct val="100000"/>
            </a:lnSpc>
            <a:spcBef>
              <a:spcPct val="0"/>
            </a:spcBef>
            <a:spcAft>
              <a:spcPct val="35000"/>
            </a:spcAft>
            <a:buNone/>
          </a:pPr>
          <a:r>
            <a:rPr lang="en-US" sz="1200" kern="1200" dirty="0"/>
            <a:t>Will your session be live, virtual or a combination?</a:t>
          </a:r>
        </a:p>
        <a:p>
          <a:pPr marL="0" lvl="0" indent="0" algn="ctr" defTabSz="533400">
            <a:lnSpc>
              <a:spcPct val="100000"/>
            </a:lnSpc>
            <a:spcBef>
              <a:spcPct val="0"/>
            </a:spcBef>
            <a:spcAft>
              <a:spcPct val="35000"/>
            </a:spcAft>
            <a:buNone/>
          </a:pPr>
          <a:endParaRPr lang="en-US" sz="1200" kern="1200" dirty="0"/>
        </a:p>
        <a:p>
          <a:pPr marL="0" lvl="0" indent="0" algn="ctr" defTabSz="533400">
            <a:lnSpc>
              <a:spcPct val="100000"/>
            </a:lnSpc>
            <a:spcBef>
              <a:spcPct val="0"/>
            </a:spcBef>
            <a:spcAft>
              <a:spcPct val="35000"/>
            </a:spcAft>
            <a:buNone/>
          </a:pPr>
          <a:r>
            <a:rPr lang="en-US" sz="1200" kern="1200" dirty="0"/>
            <a:t>Assign planning roles &amp; follow up </a:t>
          </a:r>
        </a:p>
      </dsp:txBody>
      <dsp:txXfrm>
        <a:off x="7516" y="1399046"/>
        <a:ext cx="1529910" cy="2547845"/>
      </dsp:txXfrm>
    </dsp:sp>
    <dsp:sp modelId="{2CB287CB-28D7-4450-A017-3832A896243E}">
      <dsp:nvSpPr>
        <dsp:cNvPr id="0" name=""/>
        <dsp:cNvSpPr/>
      </dsp:nvSpPr>
      <dsp:spPr>
        <a:xfrm>
          <a:off x="2302383" y="411351"/>
          <a:ext cx="535468" cy="5354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43F975-B07B-4E3D-BECD-30279992AEA9}">
      <dsp:nvSpPr>
        <dsp:cNvPr id="0" name=""/>
        <dsp:cNvSpPr/>
      </dsp:nvSpPr>
      <dsp:spPr>
        <a:xfrm>
          <a:off x="1805162" y="1098848"/>
          <a:ext cx="1529910" cy="22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a:t>Communicate</a:t>
          </a:r>
        </a:p>
      </dsp:txBody>
      <dsp:txXfrm>
        <a:off x="1805162" y="1098848"/>
        <a:ext cx="1529910" cy="229486"/>
      </dsp:txXfrm>
    </dsp:sp>
    <dsp:sp modelId="{0FF7583B-2931-4331-A145-374CCC16F5AF}">
      <dsp:nvSpPr>
        <dsp:cNvPr id="0" name=""/>
        <dsp:cNvSpPr/>
      </dsp:nvSpPr>
      <dsp:spPr>
        <a:xfrm>
          <a:off x="1805162" y="1399046"/>
          <a:ext cx="1529910" cy="254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Communicate training dates to clubs multiple ways &amp; follow up to assure they register and share with club officers</a:t>
          </a:r>
        </a:p>
      </dsp:txBody>
      <dsp:txXfrm>
        <a:off x="1805162" y="1399046"/>
        <a:ext cx="1529910" cy="2547845"/>
      </dsp:txXfrm>
    </dsp:sp>
    <dsp:sp modelId="{9CDA5736-B96D-4C12-BB78-B1D07E54923C}">
      <dsp:nvSpPr>
        <dsp:cNvPr id="0" name=""/>
        <dsp:cNvSpPr/>
      </dsp:nvSpPr>
      <dsp:spPr>
        <a:xfrm>
          <a:off x="4100028" y="411351"/>
          <a:ext cx="535468" cy="5354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46649-6AF0-4590-92B9-5904C0884BD4}">
      <dsp:nvSpPr>
        <dsp:cNvPr id="0" name=""/>
        <dsp:cNvSpPr/>
      </dsp:nvSpPr>
      <dsp:spPr>
        <a:xfrm>
          <a:off x="3602807" y="1098848"/>
          <a:ext cx="1529910" cy="22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Prepare</a:t>
          </a:r>
        </a:p>
      </dsp:txBody>
      <dsp:txXfrm>
        <a:off x="3602807" y="1098848"/>
        <a:ext cx="1529910" cy="229486"/>
      </dsp:txXfrm>
    </dsp:sp>
    <dsp:sp modelId="{07E27A06-8EAB-4249-9BFB-86A6224C2343}">
      <dsp:nvSpPr>
        <dsp:cNvPr id="0" name=""/>
        <dsp:cNvSpPr/>
      </dsp:nvSpPr>
      <dsp:spPr>
        <a:xfrm>
          <a:off x="3602807" y="1399046"/>
          <a:ext cx="1529910" cy="254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Plan for audiovisual needs, flip charts &amp; printed materials as necessary</a:t>
          </a:r>
        </a:p>
        <a:p>
          <a:pPr marL="0" lvl="0" indent="0" algn="ctr" defTabSz="533400">
            <a:lnSpc>
              <a:spcPct val="100000"/>
            </a:lnSpc>
            <a:spcBef>
              <a:spcPct val="0"/>
            </a:spcBef>
            <a:spcAft>
              <a:spcPct val="35000"/>
            </a:spcAft>
            <a:buNone/>
          </a:pPr>
          <a:r>
            <a:rPr lang="en-US" sz="1200" kern="1200" dirty="0"/>
            <a:t>Read &amp; understand training materials and Club Officer Manual</a:t>
          </a:r>
        </a:p>
        <a:p>
          <a:pPr marL="0" lvl="0" indent="0" algn="ctr" defTabSz="533400">
            <a:lnSpc>
              <a:spcPct val="100000"/>
            </a:lnSpc>
            <a:spcBef>
              <a:spcPct val="0"/>
            </a:spcBef>
            <a:spcAft>
              <a:spcPct val="35000"/>
            </a:spcAft>
            <a:buNone/>
          </a:pPr>
          <a:r>
            <a:rPr lang="en-US" sz="1200" kern="1200" dirty="0"/>
            <a:t>Prepare Agenda with objectives</a:t>
          </a:r>
        </a:p>
      </dsp:txBody>
      <dsp:txXfrm>
        <a:off x="3602807" y="1399046"/>
        <a:ext cx="1529910" cy="2547845"/>
      </dsp:txXfrm>
    </dsp:sp>
    <dsp:sp modelId="{8A391A53-6172-4288-B814-F7CDA5F69506}">
      <dsp:nvSpPr>
        <dsp:cNvPr id="0" name=""/>
        <dsp:cNvSpPr/>
      </dsp:nvSpPr>
      <dsp:spPr>
        <a:xfrm>
          <a:off x="5897673" y="411351"/>
          <a:ext cx="535468" cy="5354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48E785-8BAE-4F58-B392-CF82D070EC7D}">
      <dsp:nvSpPr>
        <dsp:cNvPr id="0" name=""/>
        <dsp:cNvSpPr/>
      </dsp:nvSpPr>
      <dsp:spPr>
        <a:xfrm>
          <a:off x="5400452" y="1098848"/>
          <a:ext cx="1529910" cy="22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a:t>Keep</a:t>
          </a:r>
        </a:p>
      </dsp:txBody>
      <dsp:txXfrm>
        <a:off x="5400452" y="1098848"/>
        <a:ext cx="1529910" cy="229486"/>
      </dsp:txXfrm>
    </dsp:sp>
    <dsp:sp modelId="{B8C4ADB9-EE81-4E8F-B404-C9675BE468E2}">
      <dsp:nvSpPr>
        <dsp:cNvPr id="0" name=""/>
        <dsp:cNvSpPr/>
      </dsp:nvSpPr>
      <dsp:spPr>
        <a:xfrm>
          <a:off x="5400452" y="1399046"/>
          <a:ext cx="1529910" cy="254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Keep it simple: light refreshments</a:t>
          </a:r>
        </a:p>
        <a:p>
          <a:pPr marL="0" lvl="0" indent="0" algn="ctr" defTabSz="533400">
            <a:lnSpc>
              <a:spcPct val="100000"/>
            </a:lnSpc>
            <a:spcBef>
              <a:spcPct val="0"/>
            </a:spcBef>
            <a:spcAft>
              <a:spcPct val="35000"/>
            </a:spcAft>
            <a:buNone/>
          </a:pPr>
          <a:r>
            <a:rPr lang="en-US" sz="1200" kern="1200" dirty="0"/>
            <a:t>Use signage to direct people</a:t>
          </a:r>
        </a:p>
        <a:p>
          <a:pPr marL="0" lvl="0" indent="0" algn="ctr" defTabSz="533400">
            <a:lnSpc>
              <a:spcPct val="100000"/>
            </a:lnSpc>
            <a:spcBef>
              <a:spcPct val="0"/>
            </a:spcBef>
            <a:spcAft>
              <a:spcPct val="35000"/>
            </a:spcAft>
            <a:buNone/>
          </a:pPr>
          <a:endParaRPr lang="en-US" sz="1200" kern="1200" dirty="0"/>
        </a:p>
        <a:p>
          <a:pPr marL="0" lvl="0" indent="0" algn="ctr" defTabSz="533400">
            <a:lnSpc>
              <a:spcPct val="100000"/>
            </a:lnSpc>
            <a:spcBef>
              <a:spcPct val="0"/>
            </a:spcBef>
            <a:spcAft>
              <a:spcPct val="35000"/>
            </a:spcAft>
            <a:buNone/>
          </a:pPr>
          <a:r>
            <a:rPr lang="en-US" sz="1200" kern="1200" dirty="0"/>
            <a:t>Contact District Finance Manager for Budget allotment, if any</a:t>
          </a:r>
        </a:p>
      </dsp:txBody>
      <dsp:txXfrm>
        <a:off x="5400452" y="1399046"/>
        <a:ext cx="1529910" cy="2547845"/>
      </dsp:txXfrm>
    </dsp:sp>
    <dsp:sp modelId="{AE300F14-128B-4A27-B64D-764B1A866FCD}">
      <dsp:nvSpPr>
        <dsp:cNvPr id="0" name=""/>
        <dsp:cNvSpPr/>
      </dsp:nvSpPr>
      <dsp:spPr>
        <a:xfrm>
          <a:off x="7695318" y="411351"/>
          <a:ext cx="535468" cy="5354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BB96F-C903-4795-8668-8FB7CA145736}">
      <dsp:nvSpPr>
        <dsp:cNvPr id="0" name=""/>
        <dsp:cNvSpPr/>
      </dsp:nvSpPr>
      <dsp:spPr>
        <a:xfrm>
          <a:off x="7198097" y="1098848"/>
          <a:ext cx="1529910" cy="22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t>Event Day</a:t>
          </a:r>
        </a:p>
      </dsp:txBody>
      <dsp:txXfrm>
        <a:off x="7198097" y="1098848"/>
        <a:ext cx="1529910" cy="229486"/>
      </dsp:txXfrm>
    </dsp:sp>
    <dsp:sp modelId="{F1AF623D-03B3-46C7-B100-A4D41431F2E1}">
      <dsp:nvSpPr>
        <dsp:cNvPr id="0" name=""/>
        <dsp:cNvSpPr/>
      </dsp:nvSpPr>
      <dsp:spPr>
        <a:xfrm>
          <a:off x="7198097" y="1399046"/>
          <a:ext cx="1529910" cy="254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Greet people with enthusiasm. </a:t>
          </a:r>
        </a:p>
        <a:p>
          <a:pPr marL="0" lvl="0" indent="0" algn="ctr" defTabSz="533400">
            <a:lnSpc>
              <a:spcPct val="100000"/>
            </a:lnSpc>
            <a:spcBef>
              <a:spcPct val="0"/>
            </a:spcBef>
            <a:spcAft>
              <a:spcPct val="35000"/>
            </a:spcAft>
            <a:buNone/>
          </a:pPr>
          <a:r>
            <a:rPr lang="en-US" sz="1200" kern="1200" dirty="0"/>
            <a:t>Take attendance: name, club &amp; officer role</a:t>
          </a:r>
        </a:p>
        <a:p>
          <a:pPr marL="0" lvl="0" indent="0" algn="ctr" defTabSz="533400">
            <a:lnSpc>
              <a:spcPct val="100000"/>
            </a:lnSpc>
            <a:spcBef>
              <a:spcPct val="0"/>
            </a:spcBef>
            <a:spcAft>
              <a:spcPct val="35000"/>
            </a:spcAft>
            <a:buNone/>
          </a:pPr>
          <a:r>
            <a:rPr lang="en-US" sz="1200" kern="1200" dirty="0"/>
            <a:t>Start on </a:t>
          </a:r>
          <a:r>
            <a:rPr lang="en-US" sz="1200" kern="1200"/>
            <a:t>time,</a:t>
          </a:r>
          <a:br>
            <a:rPr lang="en-US" sz="1200" kern="1200"/>
          </a:br>
          <a:r>
            <a:rPr lang="en-US" sz="1200" kern="1200"/>
            <a:t>end </a:t>
          </a:r>
          <a:r>
            <a:rPr lang="en-US" sz="1200" kern="1200" dirty="0"/>
            <a:t>on time!</a:t>
          </a:r>
        </a:p>
        <a:p>
          <a:pPr marL="0" lvl="0" indent="0" algn="ctr" defTabSz="533400">
            <a:lnSpc>
              <a:spcPct val="100000"/>
            </a:lnSpc>
            <a:spcBef>
              <a:spcPct val="0"/>
            </a:spcBef>
            <a:spcAft>
              <a:spcPct val="35000"/>
            </a:spcAft>
            <a:buNone/>
          </a:pPr>
          <a:endParaRPr lang="en-US" sz="1200" kern="1200" dirty="0"/>
        </a:p>
      </dsp:txBody>
      <dsp:txXfrm>
        <a:off x="7198097" y="1399046"/>
        <a:ext cx="1529910" cy="254784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5/22/2020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105103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dirty="0"/>
              <a:t>As a Toastmaster, we have been trained to inform, influence and inspire our audience.</a:t>
            </a:r>
            <a:br>
              <a:rPr lang="en-US" sz="1200" b="0" dirty="0"/>
            </a:br>
            <a:r>
              <a:rPr lang="en-US" sz="1200" b="0" dirty="0"/>
              <a:t>Trainers aim to transfer knowledge and skills through training.</a:t>
            </a:r>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2</a:t>
            </a:fld>
            <a:endParaRPr lang="en-US"/>
          </a:p>
        </p:txBody>
      </p:sp>
    </p:spTree>
    <p:extLst>
      <p:ext uri="{BB962C8B-B14F-4D97-AF65-F5344CB8AC3E}">
        <p14:creationId xmlns:p14="http://schemas.microsoft.com/office/powerpoint/2010/main" val="95336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&amp; ask: Share your ideas for training techniques and tools that you thought were especially good, interesting, fun and engaging</a:t>
            </a:r>
          </a:p>
          <a:p>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9</a:t>
            </a:fld>
            <a:endParaRPr lang="en-US"/>
          </a:p>
        </p:txBody>
      </p:sp>
    </p:spTree>
    <p:extLst>
      <p:ext uri="{BB962C8B-B14F-4D97-AF65-F5344CB8AC3E}">
        <p14:creationId xmlns:p14="http://schemas.microsoft.com/office/powerpoint/2010/main" val="380872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your calendar &amp; plan dates now with your Division Director. Determine whether your training session will be live, virtual (via Zoom) or a combination.</a:t>
            </a:r>
          </a:p>
        </p:txBody>
      </p:sp>
      <p:sp>
        <p:nvSpPr>
          <p:cNvPr id="4" name="Slide Number Placeholder 3"/>
          <p:cNvSpPr>
            <a:spLocks noGrp="1"/>
          </p:cNvSpPr>
          <p:nvPr>
            <p:ph type="sldNum" sz="quarter" idx="5"/>
          </p:nvPr>
        </p:nvSpPr>
        <p:spPr/>
        <p:txBody>
          <a:bodyPr/>
          <a:lstStyle/>
          <a:p>
            <a:fld id="{B6847FC4-CAF1-6741-875A-C83F3721E6B6}" type="slidenum">
              <a:rPr lang="en-US" smtClean="0"/>
              <a:t>12</a:t>
            </a:fld>
            <a:endParaRPr lang="en-US"/>
          </a:p>
        </p:txBody>
      </p:sp>
    </p:spTree>
    <p:extLst>
      <p:ext uri="{BB962C8B-B14F-4D97-AF65-F5344CB8AC3E}">
        <p14:creationId xmlns:p14="http://schemas.microsoft.com/office/powerpoint/2010/main" val="3264114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143000" y="3200400"/>
            <a:ext cx="6858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143000" y="4195570"/>
            <a:ext cx="6858000" cy="914400"/>
          </a:xfrm>
          <a:prstGeom prst="rect">
            <a:avLst/>
          </a:prstGeo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066800" y="2743200"/>
            <a:ext cx="70104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descr="Toastmasters International">
            <a:extLst>
              <a:ext uri="{FF2B5EF4-FFF2-40B4-BE49-F238E27FC236}">
                <a16:creationId xmlns:a16="http://schemas.microsoft.com/office/drawing/2014/main" id="{C494A6F7-4469-E346-9A15-0B03CF263AEE}"/>
              </a:ext>
            </a:extLst>
          </p:cNvPr>
          <p:cNvPicPr>
            <a:picLocks noChangeAspect="1"/>
          </p:cNvPicPr>
          <p:nvPr userDrawn="1"/>
        </p:nvPicPr>
        <p:blipFill>
          <a:blip r:embed="rId2"/>
          <a:stretch>
            <a:fillRect/>
          </a:stretch>
        </p:blipFill>
        <p:spPr>
          <a:xfrm>
            <a:off x="3180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1"/>
            <a:ext cx="4123707" cy="4332319"/>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4822317" y="419100"/>
            <a:ext cx="4121658"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pic>
        <p:nvPicPr>
          <p:cNvPr id="13" name="Picture 12" descr="Toastmasters International">
            <a:extLst>
              <a:ext uri="{FF2B5EF4-FFF2-40B4-BE49-F238E27FC236}">
                <a16:creationId xmlns:a16="http://schemas.microsoft.com/office/drawing/2014/main" id="{D984B6F2-BD5B-6C47-8C0D-EB720C0B805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5" name="Slide Number Placeholder 5">
            <a:extLst>
              <a:ext uri="{FF2B5EF4-FFF2-40B4-BE49-F238E27FC236}">
                <a16:creationId xmlns:a16="http://schemas.microsoft.com/office/drawing/2014/main" id="{4B54CCAB-F9FC-3140-89B0-FAD680582743}"/>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pic>
        <p:nvPicPr>
          <p:cNvPr id="15" name="Picture 14" descr="Toastmasters International">
            <a:extLst>
              <a:ext uri="{FF2B5EF4-FFF2-40B4-BE49-F238E27FC236}">
                <a16:creationId xmlns:a16="http://schemas.microsoft.com/office/drawing/2014/main" id="{B709A71D-E86F-3841-848D-B1084F157369}"/>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6" name="Slide Number Placeholder 5">
            <a:extLst>
              <a:ext uri="{FF2B5EF4-FFF2-40B4-BE49-F238E27FC236}">
                <a16:creationId xmlns:a16="http://schemas.microsoft.com/office/drawing/2014/main" id="{B8405AB4-43EA-5745-9810-C23CA8DD83D9}"/>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4813892" y="419100"/>
            <a:ext cx="4121658"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descr="Toastmasters International">
            <a:extLst>
              <a:ext uri="{FF2B5EF4-FFF2-40B4-BE49-F238E27FC236}">
                <a16:creationId xmlns:a16="http://schemas.microsoft.com/office/drawing/2014/main" id="{2CE55389-7C77-904D-A8D8-BC45361CE72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5" name="Slide Number Placeholder 5">
            <a:extLst>
              <a:ext uri="{FF2B5EF4-FFF2-40B4-BE49-F238E27FC236}">
                <a16:creationId xmlns:a16="http://schemas.microsoft.com/office/drawing/2014/main" id="{90356D9C-1223-8F44-BF69-9A7A011BFC88}"/>
              </a:ext>
            </a:extLst>
          </p:cNvPr>
          <p:cNvSpPr>
            <a:spLocks noGrp="1"/>
          </p:cNvSpPr>
          <p:nvPr>
            <p:ph type="sldNum" sz="quarter" idx="11"/>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9144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9144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363548" cy="1143000"/>
          </a:xfrm>
          <a:prstGeom prst="rect">
            <a:avLst/>
          </a:prstGeom>
        </p:spPr>
        <p:txBody>
          <a:bodyPr anchor="ctr">
            <a:noAutofit/>
          </a:bodyPr>
          <a:lstStyle>
            <a:lvl1pPr>
              <a:defRPr sz="3600"/>
            </a:lvl1pPr>
          </a:lstStyle>
          <a:p>
            <a:r>
              <a:rPr lang="en-US" dirty="0"/>
              <a:t>How to use Colors on Charts/Tables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5228969" y="785113"/>
            <a:ext cx="3255380"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4787758" y="3097411"/>
            <a:ext cx="4147792" cy="2654573"/>
          </a:xfrm>
          <a:prstGeom prst="rect">
            <a:avLst/>
          </a:prstGeom>
          <a:noFill/>
        </p:spPr>
        <p:txBody>
          <a:bodyPr wrap="square" rtlCol="0">
            <a:spAutoFit/>
          </a:bodyPr>
          <a:lstStyle/>
          <a:p>
            <a:pPr marL="214313" indent="-214313">
              <a:lnSpc>
                <a:spcPct val="100000"/>
              </a:lnSpc>
              <a:spcAft>
                <a:spcPts val="900"/>
              </a:spcAft>
              <a:buFont typeface="Arial" panose="020B0604020202020204" pitchFamily="34" charset="0"/>
              <a:buChar char="•"/>
            </a:pPr>
            <a:r>
              <a:rPr lang="en-US" sz="1800" b="0" dirty="0"/>
              <a:t>Minimum font size - </a:t>
            </a:r>
            <a:r>
              <a:rPr lang="en-US" sz="1800" b="1" dirty="0"/>
              <a:t>18pt</a:t>
            </a:r>
            <a:r>
              <a:rPr lang="en-US" sz="1800" b="0" dirty="0"/>
              <a:t>.</a:t>
            </a:r>
          </a:p>
          <a:p>
            <a:pPr marL="214313" indent="-214313">
              <a:lnSpc>
                <a:spcPct val="100000"/>
              </a:lnSpc>
              <a:spcAft>
                <a:spcPts val="9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14313" indent="-214313">
              <a:lnSpc>
                <a:spcPct val="100000"/>
              </a:lnSpc>
              <a:spcAft>
                <a:spcPts val="9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14313" indent="-214313">
              <a:lnSpc>
                <a:spcPct val="100000"/>
              </a:lnSpc>
              <a:spcAft>
                <a:spcPts val="9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pic>
        <p:nvPicPr>
          <p:cNvPr id="36" name="Picture 35" descr="Toastmasters International">
            <a:extLst>
              <a:ext uri="{FF2B5EF4-FFF2-40B4-BE49-F238E27FC236}">
                <a16:creationId xmlns:a16="http://schemas.microsoft.com/office/drawing/2014/main" id="{8BF72C14-AE7D-DC4A-864E-D7EBA7E53E6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37" name="Slide Number Placeholder 5">
            <a:extLst>
              <a:ext uri="{FF2B5EF4-FFF2-40B4-BE49-F238E27FC236}">
                <a16:creationId xmlns:a16="http://schemas.microsoft.com/office/drawing/2014/main" id="{2EA27E51-0793-E544-8591-FBA57276E109}"/>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
        <p:nvSpPr>
          <p:cNvPr id="38" name="Text Placeholder 3">
            <a:extLst>
              <a:ext uri="{FF2B5EF4-FFF2-40B4-BE49-F238E27FC236}">
                <a16:creationId xmlns:a16="http://schemas.microsoft.com/office/drawing/2014/main" id="{83089892-FC3F-DE4B-905F-F865C80D4D77}"/>
              </a:ext>
            </a:extLst>
          </p:cNvPr>
          <p:cNvSpPr>
            <a:spLocks noGrp="1"/>
          </p:cNvSpPr>
          <p:nvPr>
            <p:ph type="body" sz="half" idx="11" hasCustomPrompt="1"/>
          </p:nvPr>
        </p:nvSpPr>
        <p:spPr>
          <a:xfrm>
            <a:off x="208451" y="2019066"/>
            <a:ext cx="4123707" cy="3848335"/>
          </a:xfrm>
          <a:prstGeom prst="rect">
            <a:avLst/>
          </a:prstGeom>
        </p:spPr>
        <p:txBody>
          <a:bodyPr>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US" sz="2800" b="0" dirty="0"/>
              <a:t>When utilizing a chart, make sure there is enough color contrast between the text and the background color. Review the example on the next slide.</a:t>
            </a:r>
          </a:p>
        </p:txBody>
      </p:sp>
      <p:grpSp>
        <p:nvGrpSpPr>
          <p:cNvPr id="50" name="Group 49">
            <a:extLst>
              <a:ext uri="{FF2B5EF4-FFF2-40B4-BE49-F238E27FC236}">
                <a16:creationId xmlns:a16="http://schemas.microsoft.com/office/drawing/2014/main" id="{B7C4E626-BB8B-6348-B61F-686CC93DCCCC}"/>
              </a:ext>
            </a:extLst>
          </p:cNvPr>
          <p:cNvGrpSpPr/>
          <p:nvPr userDrawn="1"/>
        </p:nvGrpSpPr>
        <p:grpSpPr>
          <a:xfrm>
            <a:off x="5228969" y="1900357"/>
            <a:ext cx="3255264" cy="868101"/>
            <a:chOff x="6794478" y="3327719"/>
            <a:chExt cx="4340506" cy="868101"/>
          </a:xfrm>
        </p:grpSpPr>
        <p:sp>
          <p:nvSpPr>
            <p:cNvPr id="51" name="Rectangle 50">
              <a:extLst>
                <a:ext uri="{FF2B5EF4-FFF2-40B4-BE49-F238E27FC236}">
                  <a16:creationId xmlns:a16="http://schemas.microsoft.com/office/drawing/2014/main" id="{B0BA68D4-AE5B-8C4A-BF38-7CF918AA2656}"/>
                </a:ext>
              </a:extLst>
            </p:cNvPr>
            <p:cNvSpPr/>
            <p:nvPr userDrawn="1"/>
          </p:nvSpPr>
          <p:spPr>
            <a:xfrm>
              <a:off x="6794479" y="3327719"/>
              <a:ext cx="868101" cy="868101"/>
            </a:xfrm>
            <a:prstGeom prst="rect">
              <a:avLst/>
            </a:prstGeom>
            <a:solidFill>
              <a:srgbClr val="DB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0C364BB-680C-6240-8CA0-D2553DA18F14}"/>
                </a:ext>
              </a:extLst>
            </p:cNvPr>
            <p:cNvSpPr/>
            <p:nvPr userDrawn="1"/>
          </p:nvSpPr>
          <p:spPr>
            <a:xfrm>
              <a:off x="7662580" y="3327719"/>
              <a:ext cx="868101" cy="868101"/>
            </a:xfrm>
            <a:prstGeom prst="rect">
              <a:avLst/>
            </a:prstGeom>
            <a:solidFill>
              <a:srgbClr val="C08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A347933-437F-A14E-AC39-0FB26BE82589}"/>
                </a:ext>
              </a:extLst>
            </p:cNvPr>
            <p:cNvSpPr/>
            <p:nvPr userDrawn="1"/>
          </p:nvSpPr>
          <p:spPr>
            <a:xfrm>
              <a:off x="8530681" y="3327719"/>
              <a:ext cx="868101" cy="868101"/>
            </a:xfrm>
            <a:prstGeom prst="rect">
              <a:avLst/>
            </a:prstGeom>
            <a:solidFill>
              <a:srgbClr val="A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62A448-4595-7D4F-B69B-9AF39DB63FA1}"/>
                </a:ext>
              </a:extLst>
            </p:cNvPr>
            <p:cNvSpPr/>
            <p:nvPr userDrawn="1"/>
          </p:nvSpPr>
          <p:spPr>
            <a:xfrm>
              <a:off x="9398782" y="3327719"/>
              <a:ext cx="868101" cy="868101"/>
            </a:xfrm>
            <a:prstGeom prst="rect">
              <a:avLst/>
            </a:prstGeom>
            <a:solidFill>
              <a:srgbClr val="8D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286116F-D63B-F642-8669-03431C9160A6}"/>
                </a:ext>
              </a:extLst>
            </p:cNvPr>
            <p:cNvSpPr/>
            <p:nvPr userDrawn="1"/>
          </p:nvSpPr>
          <p:spPr>
            <a:xfrm>
              <a:off x="10266883" y="3327719"/>
              <a:ext cx="868101" cy="8681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F5728252-E5B7-3041-8C08-82EB643192E9}"/>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57" name="Title 1">
              <a:extLst>
                <a:ext uri="{FF2B5EF4-FFF2-40B4-BE49-F238E27FC236}">
                  <a16:creationId xmlns:a16="http://schemas.microsoft.com/office/drawing/2014/main" id="{664024AC-718D-F549-8AE2-699DDB6F8684}"/>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58" name="Title 1">
              <a:extLst>
                <a:ext uri="{FF2B5EF4-FFF2-40B4-BE49-F238E27FC236}">
                  <a16:creationId xmlns:a16="http://schemas.microsoft.com/office/drawing/2014/main" id="{01015F97-DA01-E541-BB59-426C36A1613B}"/>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59" name="Title 1">
              <a:extLst>
                <a:ext uri="{FF2B5EF4-FFF2-40B4-BE49-F238E27FC236}">
                  <a16:creationId xmlns:a16="http://schemas.microsoft.com/office/drawing/2014/main" id="{8C2BEE27-FBCB-E64B-9D9A-E9FA19420092}"/>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60" name="Title 1">
              <a:extLst>
                <a:ext uri="{FF2B5EF4-FFF2-40B4-BE49-F238E27FC236}">
                  <a16:creationId xmlns:a16="http://schemas.microsoft.com/office/drawing/2014/main" id="{BDEC0F33-BDB9-FA40-BC6C-1DE0B079BCAF}"/>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48444-4B07-B044-ACC3-CF2ABB51A949}"/>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143000" y="3200400"/>
            <a:ext cx="6858000" cy="731520"/>
          </a:xfrm>
          <a:prstGeom prst="rect">
            <a:avLst/>
          </a:prstGeom>
        </p:spPr>
        <p:txBody>
          <a:bodyPr anchor="ctr">
            <a:normAutofit/>
          </a:bodyPr>
          <a:lstStyle>
            <a:lvl1pPr algn="ctr">
              <a:defRPr sz="4500">
                <a:solidFill>
                  <a:schemeClr val="tx1"/>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143000" y="4195570"/>
            <a:ext cx="6858000" cy="914400"/>
          </a:xfrm>
          <a:prstGeom prst="rect">
            <a:avLst/>
          </a:prstGeo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066800" y="2743200"/>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653AE7-8FAF-5843-8098-5741B24003D3}"/>
              </a:ext>
            </a:extLst>
          </p:cNvPr>
          <p:cNvPicPr>
            <a:picLocks noChangeAspect="1"/>
          </p:cNvPicPr>
          <p:nvPr userDrawn="1"/>
        </p:nvPicPr>
        <p:blipFill>
          <a:blip r:embed="rId2"/>
          <a:stretch>
            <a:fillRect/>
          </a:stretch>
        </p:blipFill>
        <p:spPr>
          <a:xfrm>
            <a:off x="3184060"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143000" y="1006867"/>
            <a:ext cx="6858000" cy="2084569"/>
          </a:xfrm>
          <a:prstGeom prst="rect">
            <a:avLst/>
          </a:prstGeom>
        </p:spPr>
        <p:txBody>
          <a:bodyPr anchor="b">
            <a:noAutofit/>
          </a:bodyPr>
          <a:lstStyle>
            <a:lvl1pPr algn="ctr">
              <a:defRPr sz="5400"/>
            </a:lvl1pPr>
          </a:lstStyle>
          <a:p>
            <a:r>
              <a:rPr lang="en-US" dirty="0"/>
              <a:t>Click to edit </a:t>
            </a:r>
            <a:br>
              <a:rPr lang="en-US" dirty="0"/>
            </a:br>
            <a:r>
              <a:rPr lang="en-US" dirty="0"/>
              <a:t>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143000" y="3358503"/>
            <a:ext cx="6858000" cy="914400"/>
          </a:xfrm>
          <a:prstGeom prst="rect">
            <a:avLst/>
          </a:prstGeom>
        </p:spPr>
        <p:txBody>
          <a:bodyPr>
            <a:normAutofit/>
          </a:bodyPr>
          <a:lstStyle>
            <a:lvl1pPr marL="0" indent="0" algn="ctr">
              <a:buNone/>
              <a:defRPr sz="3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6800850" y="6356351"/>
            <a:ext cx="20574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Toastmasters International">
            <a:extLst>
              <a:ext uri="{FF2B5EF4-FFF2-40B4-BE49-F238E27FC236}">
                <a16:creationId xmlns:a16="http://schemas.microsoft.com/office/drawing/2014/main" id="{12FB5AA5-B53D-B449-A680-015427A66CA4}"/>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A328B8-6E37-7446-9BC7-6180D95BFCB3}"/>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302571DF-71AA-4440-B3A3-E8860BAC2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1" name="Title 1">
            <a:extLst>
              <a:ext uri="{FF2B5EF4-FFF2-40B4-BE49-F238E27FC236}">
                <a16:creationId xmlns:a16="http://schemas.microsoft.com/office/drawing/2014/main" id="{831CCC52-C97D-9147-B3F2-F76FA1B2588F}"/>
              </a:ext>
            </a:extLst>
          </p:cNvPr>
          <p:cNvSpPr>
            <a:spLocks noGrp="1"/>
          </p:cNvSpPr>
          <p:nvPr>
            <p:ph type="ctrTitle" hasCustomPrompt="1"/>
          </p:nvPr>
        </p:nvSpPr>
        <p:spPr>
          <a:xfrm>
            <a:off x="1143000" y="1006867"/>
            <a:ext cx="6858000" cy="2084569"/>
          </a:xfrm>
          <a:prstGeom prst="rect">
            <a:avLst/>
          </a:prstGeom>
        </p:spPr>
        <p:txBody>
          <a:bodyPr anchor="b">
            <a:noAutofit/>
          </a:bodyPr>
          <a:lstStyle>
            <a:lvl1pPr algn="ctr">
              <a:defRPr sz="5400"/>
            </a:lvl1pPr>
          </a:lstStyle>
          <a:p>
            <a:r>
              <a:rPr lang="en-US" dirty="0"/>
              <a:t>Click to edit </a:t>
            </a:r>
            <a:br>
              <a:rPr lang="en-US" dirty="0"/>
            </a:br>
            <a:r>
              <a:rPr lang="en-US" dirty="0"/>
              <a:t>Section title</a:t>
            </a:r>
          </a:p>
        </p:txBody>
      </p:sp>
      <p:sp>
        <p:nvSpPr>
          <p:cNvPr id="14" name="Subtitle 2">
            <a:extLst>
              <a:ext uri="{FF2B5EF4-FFF2-40B4-BE49-F238E27FC236}">
                <a16:creationId xmlns:a16="http://schemas.microsoft.com/office/drawing/2014/main" id="{77752C60-69DE-9842-A9F7-1CA8388F221E}"/>
              </a:ext>
            </a:extLst>
          </p:cNvPr>
          <p:cNvSpPr>
            <a:spLocks noGrp="1"/>
          </p:cNvSpPr>
          <p:nvPr>
            <p:ph type="subTitle" idx="1" hasCustomPrompt="1"/>
          </p:nvPr>
        </p:nvSpPr>
        <p:spPr>
          <a:xfrm>
            <a:off x="1143000" y="3358503"/>
            <a:ext cx="6858000" cy="914400"/>
          </a:xfrm>
          <a:prstGeom prst="rect">
            <a:avLst/>
          </a:prstGeom>
        </p:spPr>
        <p:txBody>
          <a:bodyPr>
            <a:normAutofit/>
          </a:bodyPr>
          <a:lstStyle>
            <a:lvl1pPr marL="0" indent="0" algn="ctr">
              <a:buFont typeface="Arial" panose="020B0604020202020204" pitchFamily="34" charset="0"/>
              <a:buNone/>
              <a:defRPr sz="3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08450" y="295773"/>
            <a:ext cx="8735525"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08450" y="1520042"/>
            <a:ext cx="8735525"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08450" y="295773"/>
            <a:ext cx="8735525"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08451" y="1535081"/>
            <a:ext cx="4231386"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4706451" y="1535081"/>
            <a:ext cx="42291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08451" y="1222717"/>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08451" y="2046629"/>
            <a:ext cx="4231386"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4712589" y="1222717"/>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4712589" y="2046629"/>
            <a:ext cx="4231386"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6286500" y="2005584"/>
            <a:ext cx="24003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3371850" y="2011680"/>
            <a:ext cx="24003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457200" y="1981201"/>
            <a:ext cx="24003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628650" y="2362200"/>
            <a:ext cx="2057400" cy="304800"/>
          </a:xfrm>
          <a:prstGeom prst="rect">
            <a:avLst/>
          </a:prstGeom>
          <a:ln>
            <a:noFill/>
          </a:ln>
        </p:spPr>
        <p:txBody>
          <a:bodyPr>
            <a:noAutofit/>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6457950" y="2362200"/>
            <a:ext cx="2057400" cy="304800"/>
          </a:xfrm>
          <a:prstGeom prst="rect">
            <a:avLst/>
          </a:prstGeom>
        </p:spPr>
        <p:txBody>
          <a:bodyPr>
            <a:noAutofit/>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3543300" y="2362200"/>
            <a:ext cx="2057400" cy="304800"/>
          </a:xfrm>
          <a:prstGeom prst="rect">
            <a:avLst/>
          </a:prstGeom>
        </p:spPr>
        <p:txBody>
          <a:bodyPr>
            <a:noAutofit/>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12" name="Slide Number Placeholder 5">
            <a:extLst>
              <a:ext uri="{FF2B5EF4-FFF2-40B4-BE49-F238E27FC236}">
                <a16:creationId xmlns:a16="http://schemas.microsoft.com/office/drawing/2014/main" id="{3B08850D-4BB6-9B4A-BD38-F67B372135E5}"/>
              </a:ext>
            </a:extLst>
          </p:cNvPr>
          <p:cNvSpPr>
            <a:spLocks noGrp="1"/>
          </p:cNvSpPr>
          <p:nvPr>
            <p:ph type="sldNum" sz="quarter" idx="32"/>
          </p:nvPr>
        </p:nvSpPr>
        <p:spPr>
          <a:xfrm>
            <a:off x="6800850" y="6356351"/>
            <a:ext cx="2057400" cy="365125"/>
          </a:xfrm>
        </p:spPr>
        <p:txBody>
          <a:bodyPr/>
          <a:lstStyle/>
          <a:p>
            <a:fld id="{B15CCACC-6213-F14B-B40D-407BFF938B14}" type="slidenum">
              <a:rPr lang="en-US" smtClean="0"/>
              <a:t>‹#›</a:t>
            </a:fld>
            <a:endParaRPr lang="en-US"/>
          </a:p>
        </p:txBody>
      </p:sp>
      <p:sp>
        <p:nvSpPr>
          <p:cNvPr id="22" name="Picture Placeholder 14">
            <a:extLst>
              <a:ext uri="{FF2B5EF4-FFF2-40B4-BE49-F238E27FC236}">
                <a16:creationId xmlns:a16="http://schemas.microsoft.com/office/drawing/2014/main" id="{FEFAAFB2-F085-7C45-83CA-83440B43306E}"/>
              </a:ext>
            </a:extLst>
          </p:cNvPr>
          <p:cNvSpPr>
            <a:spLocks noGrp="1"/>
          </p:cNvSpPr>
          <p:nvPr>
            <p:ph type="pic" sz="quarter" idx="10" hasCustomPrompt="1"/>
          </p:nvPr>
        </p:nvSpPr>
        <p:spPr>
          <a:xfrm>
            <a:off x="3438144"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3" name="Text Placeholder 5">
            <a:extLst>
              <a:ext uri="{FF2B5EF4-FFF2-40B4-BE49-F238E27FC236}">
                <a16:creationId xmlns:a16="http://schemas.microsoft.com/office/drawing/2014/main" id="{5B2C76A9-8A29-1749-877C-EB0951145D4B}"/>
              </a:ext>
            </a:extLst>
          </p:cNvPr>
          <p:cNvSpPr>
            <a:spLocks noGrp="1"/>
          </p:cNvSpPr>
          <p:nvPr>
            <p:ph type="body" sz="quarter" idx="16" hasCustomPrompt="1"/>
          </p:nvPr>
        </p:nvSpPr>
        <p:spPr>
          <a:xfrm>
            <a:off x="3438144"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24" name="Text Placeholder 4">
            <a:extLst>
              <a:ext uri="{FF2B5EF4-FFF2-40B4-BE49-F238E27FC236}">
                <a16:creationId xmlns:a16="http://schemas.microsoft.com/office/drawing/2014/main" id="{6E1DDEA7-4636-4B44-A778-339D624AE45A}"/>
              </a:ext>
            </a:extLst>
          </p:cNvPr>
          <p:cNvSpPr>
            <a:spLocks noGrp="1"/>
          </p:cNvSpPr>
          <p:nvPr>
            <p:ph type="body" sz="quarter" idx="25" hasCustomPrompt="1"/>
          </p:nvPr>
        </p:nvSpPr>
        <p:spPr>
          <a:xfrm>
            <a:off x="3561588"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25" name="Picture Placeholder 14">
            <a:extLst>
              <a:ext uri="{FF2B5EF4-FFF2-40B4-BE49-F238E27FC236}">
                <a16:creationId xmlns:a16="http://schemas.microsoft.com/office/drawing/2014/main" id="{7C3B7E9B-5A32-3946-B082-6F9840B8FBFA}"/>
              </a:ext>
            </a:extLst>
          </p:cNvPr>
          <p:cNvSpPr>
            <a:spLocks noGrp="1"/>
          </p:cNvSpPr>
          <p:nvPr>
            <p:ph type="pic" sz="quarter" idx="26" hasCustomPrompt="1"/>
          </p:nvPr>
        </p:nvSpPr>
        <p:spPr>
          <a:xfrm>
            <a:off x="73188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6" name="Text Placeholder 5">
            <a:extLst>
              <a:ext uri="{FF2B5EF4-FFF2-40B4-BE49-F238E27FC236}">
                <a16:creationId xmlns:a16="http://schemas.microsoft.com/office/drawing/2014/main" id="{605E9A03-A7A7-B146-AEDC-7002E190CAC3}"/>
              </a:ext>
            </a:extLst>
          </p:cNvPr>
          <p:cNvSpPr>
            <a:spLocks noGrp="1"/>
          </p:cNvSpPr>
          <p:nvPr>
            <p:ph type="body" sz="quarter" idx="27" hasCustomPrompt="1"/>
          </p:nvPr>
        </p:nvSpPr>
        <p:spPr>
          <a:xfrm>
            <a:off x="731887"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27" name="Text Placeholder 4">
            <a:extLst>
              <a:ext uri="{FF2B5EF4-FFF2-40B4-BE49-F238E27FC236}">
                <a16:creationId xmlns:a16="http://schemas.microsoft.com/office/drawing/2014/main" id="{2A27905D-FDD1-A047-991C-F38E6608915E}"/>
              </a:ext>
            </a:extLst>
          </p:cNvPr>
          <p:cNvSpPr>
            <a:spLocks noGrp="1"/>
          </p:cNvSpPr>
          <p:nvPr>
            <p:ph type="body" sz="quarter" idx="28" hasCustomPrompt="1"/>
          </p:nvPr>
        </p:nvSpPr>
        <p:spPr>
          <a:xfrm>
            <a:off x="85533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0" name="Picture Placeholder 14">
            <a:extLst>
              <a:ext uri="{FF2B5EF4-FFF2-40B4-BE49-F238E27FC236}">
                <a16:creationId xmlns:a16="http://schemas.microsoft.com/office/drawing/2014/main" id="{BBE3524F-1768-544A-A0EE-1D48EF57EDC6}"/>
              </a:ext>
            </a:extLst>
          </p:cNvPr>
          <p:cNvSpPr>
            <a:spLocks noGrp="1"/>
          </p:cNvSpPr>
          <p:nvPr>
            <p:ph type="pic" sz="quarter" idx="29" hasCustomPrompt="1"/>
          </p:nvPr>
        </p:nvSpPr>
        <p:spPr>
          <a:xfrm>
            <a:off x="614632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31" name="Text Placeholder 5">
            <a:extLst>
              <a:ext uri="{FF2B5EF4-FFF2-40B4-BE49-F238E27FC236}">
                <a16:creationId xmlns:a16="http://schemas.microsoft.com/office/drawing/2014/main" id="{557EF7F8-61F7-EC4A-A4D5-6E4FF0955A67}"/>
              </a:ext>
            </a:extLst>
          </p:cNvPr>
          <p:cNvSpPr>
            <a:spLocks noGrp="1"/>
          </p:cNvSpPr>
          <p:nvPr>
            <p:ph type="body" sz="quarter" idx="30" hasCustomPrompt="1"/>
          </p:nvPr>
        </p:nvSpPr>
        <p:spPr>
          <a:xfrm>
            <a:off x="6146327"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2" name="Text Placeholder 4">
            <a:extLst>
              <a:ext uri="{FF2B5EF4-FFF2-40B4-BE49-F238E27FC236}">
                <a16:creationId xmlns:a16="http://schemas.microsoft.com/office/drawing/2014/main" id="{D642BA01-C144-4E4E-83D8-A7F03B7E550D}"/>
              </a:ext>
            </a:extLst>
          </p:cNvPr>
          <p:cNvSpPr>
            <a:spLocks noGrp="1"/>
          </p:cNvSpPr>
          <p:nvPr>
            <p:ph type="body" sz="quarter" idx="31" hasCustomPrompt="1"/>
          </p:nvPr>
        </p:nvSpPr>
        <p:spPr>
          <a:xfrm>
            <a:off x="626977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BB70D1-0EB6-DD49-8FD2-223012A14359}"/>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934E530-1F84-824F-A028-D69E97EA42DE}"/>
              </a:ext>
            </a:extLst>
          </p:cNvPr>
          <p:cNvSpPr/>
          <p:nvPr userDrawn="1"/>
        </p:nvSpPr>
        <p:spPr>
          <a:xfrm>
            <a:off x="-1" y="6212926"/>
            <a:ext cx="9144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FF8A999C-0087-BC45-BE3A-07CB596C38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1" name="Slide Number Placeholder 14">
            <a:extLst>
              <a:ext uri="{FF2B5EF4-FFF2-40B4-BE49-F238E27FC236}">
                <a16:creationId xmlns:a16="http://schemas.microsoft.com/office/drawing/2014/main" id="{C6560A38-A704-1643-95E2-903AED7EF730}"/>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
        <p:nvSpPr>
          <p:cNvPr id="13" name="Rounded Rectangle 12">
            <a:extLst>
              <a:ext uri="{FF2B5EF4-FFF2-40B4-BE49-F238E27FC236}">
                <a16:creationId xmlns:a16="http://schemas.microsoft.com/office/drawing/2014/main" id="{5290A785-D26A-7E4C-86A1-21F3791B8D40}"/>
              </a:ext>
            </a:extLst>
          </p:cNvPr>
          <p:cNvSpPr/>
          <p:nvPr userDrawn="1"/>
        </p:nvSpPr>
        <p:spPr>
          <a:xfrm>
            <a:off x="2656068" y="1066800"/>
            <a:ext cx="5293237" cy="4273994"/>
          </a:xfrm>
          <a:prstGeom prst="roundRect">
            <a:avLst>
              <a:gd name="adj" fmla="val 0"/>
            </a:avLst>
          </a:pr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dirty="0">
              <a:latin typeface="+mj-lt"/>
            </a:endParaRPr>
          </a:p>
        </p:txBody>
      </p:sp>
      <p:sp>
        <p:nvSpPr>
          <p:cNvPr id="15" name="Rectangle 14">
            <a:extLst>
              <a:ext uri="{FF2B5EF4-FFF2-40B4-BE49-F238E27FC236}">
                <a16:creationId xmlns:a16="http://schemas.microsoft.com/office/drawing/2014/main" id="{4DC2BD87-F8DD-AB4C-9DF5-6C08C071ED14}"/>
              </a:ext>
            </a:extLst>
          </p:cNvPr>
          <p:cNvSpPr/>
          <p:nvPr userDrawn="1"/>
        </p:nvSpPr>
        <p:spPr>
          <a:xfrm>
            <a:off x="1194695" y="1600200"/>
            <a:ext cx="2333624" cy="3159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6" name="Picture Placeholder 14">
            <a:extLst>
              <a:ext uri="{FF2B5EF4-FFF2-40B4-BE49-F238E27FC236}">
                <a16:creationId xmlns:a16="http://schemas.microsoft.com/office/drawing/2014/main" id="{303784E8-B995-BE4F-A2A3-1E92259D3BE6}"/>
              </a:ext>
            </a:extLst>
          </p:cNvPr>
          <p:cNvSpPr>
            <a:spLocks noGrp="1"/>
          </p:cNvSpPr>
          <p:nvPr>
            <p:ph type="pic" sz="quarter" idx="13"/>
          </p:nvPr>
        </p:nvSpPr>
        <p:spPr>
          <a:xfrm>
            <a:off x="1194695" y="1600200"/>
            <a:ext cx="2333625" cy="3159346"/>
          </a:xfrm>
          <a:prstGeom prst="rect">
            <a:avLst/>
          </a:prstGeom>
        </p:spPr>
        <p:txBody>
          <a:bodyPr/>
          <a:lstStyle>
            <a:lvl1pPr marL="0" indent="0">
              <a:buNone/>
              <a:defRPr sz="1800" b="1" i="0">
                <a:solidFill>
                  <a:schemeClr val="tx1"/>
                </a:solidFill>
                <a:latin typeface="+mj-lt"/>
              </a:defRPr>
            </a:lvl1pPr>
          </a:lstStyle>
          <a:p>
            <a:r>
              <a:rPr lang="en-US" dirty="0"/>
              <a:t>Click icon to add picture</a:t>
            </a:r>
          </a:p>
        </p:txBody>
      </p:sp>
      <p:sp>
        <p:nvSpPr>
          <p:cNvPr id="20" name="Text Placeholder 22">
            <a:extLst>
              <a:ext uri="{FF2B5EF4-FFF2-40B4-BE49-F238E27FC236}">
                <a16:creationId xmlns:a16="http://schemas.microsoft.com/office/drawing/2014/main" id="{F454C8B4-8754-834B-AB87-949DA810BFE8}"/>
              </a:ext>
            </a:extLst>
          </p:cNvPr>
          <p:cNvSpPr>
            <a:spLocks noGrp="1"/>
          </p:cNvSpPr>
          <p:nvPr>
            <p:ph type="body" sz="quarter" idx="14" hasCustomPrompt="1"/>
          </p:nvPr>
        </p:nvSpPr>
        <p:spPr>
          <a:xfrm>
            <a:off x="3733799" y="2106202"/>
            <a:ext cx="4010025" cy="1190926"/>
          </a:xfrm>
          <a:prstGeom prst="rect">
            <a:avLst/>
          </a:prstGeom>
        </p:spPr>
        <p:txBody>
          <a:bodyPr anchor="b" anchorCtr="0">
            <a:noAutofit/>
          </a:bodyPr>
          <a:lstStyle>
            <a:lvl1pPr marL="0" indent="0" algn="ctr">
              <a:buNone/>
              <a:defRPr sz="3200" b="1"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25" name="Text Placeholder 22">
            <a:extLst>
              <a:ext uri="{FF2B5EF4-FFF2-40B4-BE49-F238E27FC236}">
                <a16:creationId xmlns:a16="http://schemas.microsoft.com/office/drawing/2014/main" id="{B8154948-30E9-9447-AB8B-339EAE09B221}"/>
              </a:ext>
            </a:extLst>
          </p:cNvPr>
          <p:cNvSpPr>
            <a:spLocks noGrp="1"/>
          </p:cNvSpPr>
          <p:nvPr>
            <p:ph type="body" sz="quarter" idx="15" hasCustomPrompt="1"/>
          </p:nvPr>
        </p:nvSpPr>
        <p:spPr>
          <a:xfrm>
            <a:off x="3733799" y="3352800"/>
            <a:ext cx="4010025" cy="381000"/>
          </a:xfrm>
          <a:prstGeom prst="rect">
            <a:avLst/>
          </a:prstGeom>
        </p:spPr>
        <p:txBody>
          <a:bodyPr anchor="ctr" anchorCtr="0">
            <a:noAutofit/>
          </a:bodyPr>
          <a:lstStyle>
            <a:lvl1pPr marL="0" indent="0" algn="ctr">
              <a:buNone/>
              <a:defRPr sz="2400" b="0"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533490-F6B7-8E4E-A459-4FCF4FBEDC90}"/>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3AE1A26D-EB33-8F4E-A7C1-B115F0C7D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8" name="Slide Number Placeholder 14">
            <a:extLst>
              <a:ext uri="{FF2B5EF4-FFF2-40B4-BE49-F238E27FC236}">
                <a16:creationId xmlns:a16="http://schemas.microsoft.com/office/drawing/2014/main" id="{C53AC068-BC9E-984C-A35F-5DC6B5D825F8}"/>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rmAutofit/>
          </a:bodyPr>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1"/>
            <a:ext cx="4123707" cy="4332319"/>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4572000" y="0"/>
            <a:ext cx="4574286" cy="6217920"/>
          </a:xfrm>
          <a:prstGeom prst="rect">
            <a:avLst/>
          </a:prstGeo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08450" y="295773"/>
            <a:ext cx="8735525"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08450" y="1520042"/>
            <a:ext cx="8735525"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dirty="0"/>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4822317" y="419100"/>
            <a:ext cx="4121658" cy="5448300"/>
          </a:xfrm>
          <a:prstGeom prst="rect">
            <a:avLst/>
          </a:prstGeo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07589F-E1F7-7E41-A94A-40F97A209CB2}"/>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4572000" y="0"/>
            <a:ext cx="4574286" cy="6217920"/>
          </a:xfrm>
          <a:prstGeom prst="rect">
            <a:avLst/>
          </a:prstGeom>
        </p:spPr>
        <p:txBody>
          <a:bodyPr anchor="ctr"/>
          <a:lstStyle>
            <a:lvl1pPr marL="0" indent="0" algn="ctr">
              <a:buNone/>
              <a:defRPr/>
            </a:lvl1pPr>
          </a:lstStyle>
          <a:p>
            <a:r>
              <a:rPr lang="en-US" dirty="0"/>
              <a:t>Click to Add Photo</a:t>
            </a:r>
          </a:p>
        </p:txBody>
      </p:sp>
      <p:pic>
        <p:nvPicPr>
          <p:cNvPr id="12" name="Picture 11">
            <a:extLst>
              <a:ext uri="{FF2B5EF4-FFF2-40B4-BE49-F238E27FC236}">
                <a16:creationId xmlns:a16="http://schemas.microsoft.com/office/drawing/2014/main" id="{F9B1453C-651F-3C43-80D2-B2F170E370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6" name="Slide Number Placeholder 14">
            <a:extLst>
              <a:ext uri="{FF2B5EF4-FFF2-40B4-BE49-F238E27FC236}">
                <a16:creationId xmlns:a16="http://schemas.microsoft.com/office/drawing/2014/main" id="{27999B02-0C59-D045-800E-22426F3B9A8B}"/>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A30F4F-8A63-D94E-9433-0A3387B80543}"/>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1143000"/>
          </a:xfrm>
          <a:prstGeom prst="rect">
            <a:avLst/>
          </a:prstGeom>
        </p:spPr>
        <p:txBody>
          <a:bodyPr anchor="ctr">
            <a:normAutofit/>
          </a:bodyPr>
          <a:lstStyle>
            <a:lvl1pPr>
              <a:defRPr sz="3600"/>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4813892" y="419100"/>
            <a:ext cx="4121658" cy="5448300"/>
          </a:xfrm>
          <a:prstGeom prst="rect">
            <a:avLst/>
          </a:prstGeo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14">
            <a:extLst>
              <a:ext uri="{FF2B5EF4-FFF2-40B4-BE49-F238E27FC236}">
                <a16:creationId xmlns:a16="http://schemas.microsoft.com/office/drawing/2014/main" id="{E81ED123-D24E-E74C-B4BD-8BAD523447D5}"/>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pic>
        <p:nvPicPr>
          <p:cNvPr id="15" name="Picture 14">
            <a:extLst>
              <a:ext uri="{FF2B5EF4-FFF2-40B4-BE49-F238E27FC236}">
                <a16:creationId xmlns:a16="http://schemas.microsoft.com/office/drawing/2014/main" id="{E792B85E-520F-534A-9234-D1DA942EA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084065"/>
          </a:xfrm>
          <a:prstGeom prst="rect">
            <a:avLst/>
          </a:prstGeo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9144000" cy="1143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a:xfrm>
            <a:off x="208450" y="295774"/>
            <a:ext cx="8735525" cy="645075"/>
          </a:xfrm>
          <a:prstGeom prst="rect">
            <a:avLst/>
          </a:prstGeom>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C2C183-B8EF-4146-BBB7-86F4368F33CF}"/>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304802"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1"/>
            <a:ext cx="9144000" cy="5714999"/>
          </a:xfrm>
          <a:prstGeom prst="rect">
            <a:avLst/>
          </a:prstGeo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9144000" cy="1143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a:xfrm>
            <a:off x="208450" y="295774"/>
            <a:ext cx="8735525" cy="645075"/>
          </a:xfrm>
          <a:prstGeom prst="rect">
            <a:avLst/>
          </a:prstGeom>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08450" y="295773"/>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08451" y="1535081"/>
            <a:ext cx="4231386"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4706451" y="1535081"/>
            <a:ext cx="42291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08451" y="1361863"/>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08451" y="2185775"/>
            <a:ext cx="4231386"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4712589" y="1361863"/>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4712589" y="2185775"/>
            <a:ext cx="4231386"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6286500" y="2005584"/>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3371850" y="2011681"/>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457200" y="1981201"/>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62865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645795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354330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9144" y="6212926"/>
            <a:ext cx="9162288"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2656068" y="1066800"/>
            <a:ext cx="5293237"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194695" y="1600200"/>
            <a:ext cx="2333624"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194695" y="1600200"/>
            <a:ext cx="2333625" cy="3159346"/>
          </a:xfrm>
          <a:prstGeom prst="rect">
            <a:avLst/>
          </a:prstGeom>
        </p:spPr>
        <p:txBody>
          <a:bodyPr/>
          <a:lstStyle>
            <a:lvl1pPr marL="0" indent="0">
              <a:buNone/>
              <a:defRPr sz="18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3733799" y="2106202"/>
            <a:ext cx="4010025" cy="1190926"/>
          </a:xfrm>
          <a:prstGeom prst="rect">
            <a:avLst/>
          </a:prstGeom>
        </p:spPr>
        <p:txBody>
          <a:bodyPr anchor="b" anchorCtr="0">
            <a:noAutofit/>
          </a:bodyPr>
          <a:lstStyle>
            <a:lvl1pPr marL="0" indent="0" algn="ctr">
              <a:buNone/>
              <a:defRPr sz="3200" b="1"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3733799" y="3352800"/>
            <a:ext cx="4010025" cy="381000"/>
          </a:xfrm>
          <a:prstGeom prst="rect">
            <a:avLst/>
          </a:prstGeom>
        </p:spPr>
        <p:txBody>
          <a:bodyPr anchor="ctr" anchorCtr="0">
            <a:noAutofit/>
          </a:bodyPr>
          <a:lstStyle>
            <a:lvl1pPr marL="0" indent="0" algn="ctr">
              <a:buNone/>
              <a:defRPr sz="2400" b="0"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pic>
        <p:nvPicPr>
          <p:cNvPr id="10" name="Picture 9" descr="Toastmasters International">
            <a:extLst>
              <a:ext uri="{FF2B5EF4-FFF2-40B4-BE49-F238E27FC236}">
                <a16:creationId xmlns:a16="http://schemas.microsoft.com/office/drawing/2014/main" id="{4F8957F8-88CE-0E4A-A39E-C800B4D5E06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9" name="Slide Number Placeholder 5">
            <a:extLst>
              <a:ext uri="{FF2B5EF4-FFF2-40B4-BE49-F238E27FC236}">
                <a16:creationId xmlns:a16="http://schemas.microsoft.com/office/drawing/2014/main" id="{8321C28C-29CE-2D45-873A-A95DCCDA22E7}"/>
              </a:ext>
            </a:extLst>
          </p:cNvPr>
          <p:cNvSpPr>
            <a:spLocks noGrp="1"/>
          </p:cNvSpPr>
          <p:nvPr>
            <p:ph type="sldNum" sz="quarter" idx="13"/>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3438144"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3438144"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3561588"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73188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731887"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85533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614632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6146327"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626977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5">
            <a:extLst>
              <a:ext uri="{FF2B5EF4-FFF2-40B4-BE49-F238E27FC236}">
                <a16:creationId xmlns:a16="http://schemas.microsoft.com/office/drawing/2014/main" id="{9E23CD83-E399-FE4A-9937-DAECDAC84F06}"/>
              </a:ext>
            </a:extLst>
          </p:cNvPr>
          <p:cNvSpPr>
            <a:spLocks noGrp="1"/>
          </p:cNvSpPr>
          <p:nvPr>
            <p:ph type="sldNum" sz="quarter" idx="32"/>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9144000" cy="645074"/>
          </a:xfrm>
          <a:prstGeom prst="rect">
            <a:avLst/>
          </a:prstGeom>
          <a:solidFill>
            <a:srgbClr val="00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04237" y="1598532"/>
            <a:ext cx="8735526"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08450" y="295774"/>
            <a:ext cx="8735525"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pic>
        <p:nvPicPr>
          <p:cNvPr id="11" name="Picture 10" descr="Toastmasters International">
            <a:extLst>
              <a:ext uri="{FF2B5EF4-FFF2-40B4-BE49-F238E27FC236}">
                <a16:creationId xmlns:a16="http://schemas.microsoft.com/office/drawing/2014/main" id="{15BDFDEE-D33D-9C4B-9902-6C99688EE39C}"/>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xStyles>
    <p:titleStyle>
      <a:lvl1pPr marL="0" indent="0" algn="l" defTabSz="6858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80" userDrawn="1">
          <p15:clr>
            <a:srgbClr val="F26B43"/>
          </p15:clr>
        </p15:guide>
        <p15:guide id="3" pos="5580" userDrawn="1">
          <p15:clr>
            <a:srgbClr val="F26B43"/>
          </p15:clr>
        </p15:guide>
        <p15:guide id="4" orient="horz" pos="264" userDrawn="1">
          <p15:clr>
            <a:srgbClr val="F26B43"/>
          </p15:clr>
        </p15:guide>
        <p15:guide id="5" pos="2880" userDrawn="1">
          <p15:clr>
            <a:srgbClr val="F26B43"/>
          </p15:clr>
        </p15:guide>
        <p15:guide id="6" orient="horz" pos="1008" userDrawn="1">
          <p15:clr>
            <a:srgbClr val="F26B43"/>
          </p15:clr>
        </p15:guide>
        <p15:guide id="7" pos="126" userDrawn="1">
          <p15:clr>
            <a:srgbClr val="F26B43"/>
          </p15:clr>
        </p15:guide>
        <p15:guide id="8" pos="5634"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9B1475-D9FA-2D4C-95BD-56F965914856}"/>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1" y="6212926"/>
            <a:ext cx="9144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04237" y="1598532"/>
            <a:ext cx="8735526"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08450" y="295774"/>
            <a:ext cx="8735525"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D5FEF2E-F680-A745-A671-574F04AC220F}"/>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xStyles>
    <p:titleStyle>
      <a:lvl1pPr marL="0" indent="0" algn="l" defTabSz="685800" rtl="0" eaLnBrk="1" latinLnBrk="0" hangingPunct="1">
        <a:lnSpc>
          <a:spcPct val="90000"/>
        </a:lnSpc>
        <a:spcBef>
          <a:spcPct val="0"/>
        </a:spcBef>
        <a:buFont typeface="Arial" panose="020B0604020202020204" pitchFamily="34" charset="0"/>
        <a:buNone/>
        <a:defRPr sz="3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80" userDrawn="1">
          <p15:clr>
            <a:srgbClr val="F26B43"/>
          </p15:clr>
        </p15:guide>
        <p15:guide id="3" pos="5580" userDrawn="1">
          <p15:clr>
            <a:srgbClr val="F26B43"/>
          </p15:clr>
        </p15:guide>
        <p15:guide id="4" orient="horz" pos="264" userDrawn="1">
          <p15:clr>
            <a:srgbClr val="F26B43"/>
          </p15:clr>
        </p15:guide>
        <p15:guide id="5" pos="2880" userDrawn="1">
          <p15:clr>
            <a:srgbClr val="F26B43"/>
          </p15:clr>
        </p15:guide>
        <p15:guide id="6" orient="horz" pos="1008" userDrawn="1">
          <p15:clr>
            <a:srgbClr val="F26B43"/>
          </p15:clr>
        </p15:guide>
        <p15:guide id="7" pos="126" userDrawn="1">
          <p15:clr>
            <a:srgbClr val="F26B43"/>
          </p15:clr>
        </p15:guide>
        <p15:guide id="8" pos="5634"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oastmasters.org/Resources/Resource-Library?c=%7b5DDAB023-91F8-40E5-898C-EC02074AA20A%7d&amp;page=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pixabay.com/en/quiz-time-quiz-time-answer-sign-2453148/" TargetMode="External"/><Relationship Id="rId7" Type="http://schemas.openxmlformats.org/officeDocument/2006/relationships/hyperlink" Target="https://openclipart.org/detail/227550/students-group-work" TargetMode="External"/><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hyperlink" Target="http://disabilitythinking.blogspot.com/2015/09/brainstorming.html" TargetMode="Externa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hyperlink" Target="http://www.thebluediamondgallery.com/wooden-tile/p/planning.html" TargetMode="External"/><Relationship Id="rId2" Type="http://schemas.openxmlformats.org/officeDocument/2006/relationships/image" Target="../media/image48.jpg"/><Relationship Id="rId1" Type="http://schemas.openxmlformats.org/officeDocument/2006/relationships/slideLayout" Target="../slideLayouts/slideLayout16.xml"/><Relationship Id="rId5" Type="http://schemas.openxmlformats.org/officeDocument/2006/relationships/image" Target="../media/image49.png"/><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www.pngall.com/advertising-png" TargetMode="External"/><Relationship Id="rId7" Type="http://schemas.openxmlformats.org/officeDocument/2006/relationships/diagramColors" Target="../diagrams/colors10.xml"/><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49.png"/><Relationship Id="rId4" Type="http://schemas.openxmlformats.org/officeDocument/2006/relationships/diagramData" Target="../diagrams/data10.xml"/><Relationship Id="rId9"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diagramLayout" Target="../diagrams/layout11.xml"/><Relationship Id="rId7" Type="http://schemas.openxmlformats.org/officeDocument/2006/relationships/image" Target="../media/image49.pn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hyperlink" Target="https://www.hashtags.org/how-to/etiquette-how-to/how-to-say-thank-you-to-your-social-media-fan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oastmasters.org/pathways-overview" TargetMode="External"/><Relationship Id="rId2" Type="http://schemas.openxmlformats.org/officeDocument/2006/relationships/hyperlink" Target="https://www.toastmasters.org/Resources/Resource-Library?c=%7b5DDAB023-91F8-40E5-898C-EC02074AA20A%7d" TargetMode="Externa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hyperlink" Target="http://www.d6tm.org/cot-training-2019-202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hyperlink" Target="https://www.toastmasters.org/leadership-central/club-officer-tools/club-officer-tutorials" TargetMode="Externa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hyperlink" Target="https://www.toastmasters.org/Resources/Resource-Library?c=%7b5DDAB023-91F8-40E5-898C-EC02074AA20A%7d" TargetMode="External"/><Relationship Id="rId1" Type="http://schemas.openxmlformats.org/officeDocument/2006/relationships/slideLayout" Target="../slideLayouts/slideLayout3.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toastmasters.org/Resources/Resource-Library?c=%7b5DDAB023-91F8-40E5-898C-EC02074AA20A%7d" TargetMode="Externa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2.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2.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ggwash.org/view/74657/whats-the-future-of-autonomous-vehicles-in-the-washington-region" TargetMode="External"/><Relationship Id="rId4"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4B49-3275-304E-93C5-D45AEE032E13}"/>
              </a:ext>
            </a:extLst>
          </p:cNvPr>
          <p:cNvSpPr>
            <a:spLocks noGrp="1"/>
          </p:cNvSpPr>
          <p:nvPr>
            <p:ph type="ctrTitle"/>
          </p:nvPr>
        </p:nvSpPr>
        <p:spPr/>
        <p:txBody>
          <a:bodyPr/>
          <a:lstStyle/>
          <a:p>
            <a:r>
              <a:rPr lang="en-US" dirty="0"/>
              <a:t>Train the Trainer</a:t>
            </a:r>
          </a:p>
        </p:txBody>
      </p:sp>
      <p:sp>
        <p:nvSpPr>
          <p:cNvPr id="3" name="Subtitle 2">
            <a:extLst>
              <a:ext uri="{FF2B5EF4-FFF2-40B4-BE49-F238E27FC236}">
                <a16:creationId xmlns:a16="http://schemas.microsoft.com/office/drawing/2014/main" id="{6A9918C5-6FAE-1E4A-B76E-5C27E234DC69}"/>
              </a:ext>
            </a:extLst>
          </p:cNvPr>
          <p:cNvSpPr>
            <a:spLocks noGrp="1"/>
          </p:cNvSpPr>
          <p:nvPr>
            <p:ph type="subTitle" idx="1"/>
          </p:nvPr>
        </p:nvSpPr>
        <p:spPr>
          <a:xfrm>
            <a:off x="949911" y="3931920"/>
            <a:ext cx="7688061" cy="2160842"/>
          </a:xfrm>
        </p:spPr>
        <p:txBody>
          <a:bodyPr>
            <a:normAutofit fontScale="70000" lnSpcReduction="20000"/>
          </a:bodyPr>
          <a:lstStyle/>
          <a:p>
            <a:r>
              <a:rPr lang="en-US" dirty="0"/>
              <a:t>Tools for Planning and Executing</a:t>
            </a:r>
          </a:p>
          <a:p>
            <a:r>
              <a:rPr lang="en-US" dirty="0"/>
              <a:t>Effective Club Officer Training</a:t>
            </a:r>
          </a:p>
          <a:p>
            <a:endParaRPr lang="en-US" dirty="0"/>
          </a:p>
          <a:p>
            <a:endParaRPr lang="en-US" dirty="0"/>
          </a:p>
          <a:p>
            <a:r>
              <a:rPr lang="en-US" dirty="0"/>
              <a:t>Toastmasters International Resource: Training Club Leaders</a:t>
            </a:r>
          </a:p>
          <a:p>
            <a:r>
              <a:rPr lang="en-US" dirty="0">
                <a:hlinkClick r:id="rId3"/>
              </a:rPr>
              <a:t>https://www.toastmasters.org/Resources/Resource-Library?c=%7b5DDAB023-91F8-40E5-898C-EC02074AA20A%7d&amp;page=3</a:t>
            </a:r>
            <a:endParaRPr lang="en-US" dirty="0"/>
          </a:p>
          <a:p>
            <a:endParaRPr lang="en-US" dirty="0"/>
          </a:p>
        </p:txBody>
      </p:sp>
      <p:sp>
        <p:nvSpPr>
          <p:cNvPr id="4" name="TextBox 3">
            <a:extLst>
              <a:ext uri="{FF2B5EF4-FFF2-40B4-BE49-F238E27FC236}">
                <a16:creationId xmlns:a16="http://schemas.microsoft.com/office/drawing/2014/main" id="{41A74B89-2CC1-4181-82AA-C8E125D8E6E5}"/>
              </a:ext>
            </a:extLst>
          </p:cNvPr>
          <p:cNvSpPr txBox="1"/>
          <p:nvPr/>
        </p:nvSpPr>
        <p:spPr>
          <a:xfrm>
            <a:off x="1207363" y="665825"/>
            <a:ext cx="2210540" cy="369332"/>
          </a:xfrm>
          <a:prstGeom prst="rect">
            <a:avLst/>
          </a:prstGeom>
          <a:noFill/>
        </p:spPr>
        <p:txBody>
          <a:bodyPr wrap="square" rtlCol="0">
            <a:spAutoFit/>
          </a:bodyPr>
          <a:lstStyle/>
          <a:p>
            <a:r>
              <a:rPr lang="en-US" dirty="0"/>
              <a:t>Welcome Leaders!</a:t>
            </a:r>
          </a:p>
        </p:txBody>
      </p:sp>
    </p:spTree>
    <p:extLst>
      <p:ext uri="{BB962C8B-B14F-4D97-AF65-F5344CB8AC3E}">
        <p14:creationId xmlns:p14="http://schemas.microsoft.com/office/powerpoint/2010/main" val="274362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D7AC-5ED1-4345-AD34-604922B7A9C4}"/>
              </a:ext>
            </a:extLst>
          </p:cNvPr>
          <p:cNvSpPr>
            <a:spLocks noGrp="1"/>
          </p:cNvSpPr>
          <p:nvPr>
            <p:ph type="title"/>
          </p:nvPr>
        </p:nvSpPr>
        <p:spPr>
          <a:xfrm>
            <a:off x="208450" y="295773"/>
            <a:ext cx="8735525" cy="649224"/>
          </a:xfrm>
        </p:spPr>
        <p:txBody>
          <a:bodyPr vert="horz" lIns="91440" tIns="45720" rIns="91440" bIns="45720" rtlCol="0" anchor="ctr">
            <a:normAutofit/>
          </a:bodyPr>
          <a:lstStyle/>
          <a:p>
            <a:r>
              <a:rPr lang="en-US" b="1" kern="1200">
                <a:latin typeface="+mj-lt"/>
                <a:ea typeface="+mj-ea"/>
                <a:cs typeface="+mj-cs"/>
              </a:rPr>
              <a:t>Training Techniques</a:t>
            </a:r>
          </a:p>
        </p:txBody>
      </p:sp>
      <p:sp>
        <p:nvSpPr>
          <p:cNvPr id="14" name="Rectangle 13">
            <a:extLst>
              <a:ext uri="{FF2B5EF4-FFF2-40B4-BE49-F238E27FC236}">
                <a16:creationId xmlns:a16="http://schemas.microsoft.com/office/drawing/2014/main" id="{7DF9A3AD-044F-4601-A401-483DF251ED3A}"/>
              </a:ext>
            </a:extLst>
          </p:cNvPr>
          <p:cNvSpPr/>
          <p:nvPr/>
        </p:nvSpPr>
        <p:spPr>
          <a:xfrm>
            <a:off x="208451" y="1018095"/>
            <a:ext cx="4231386" cy="4977352"/>
          </a:xfrm>
          <a:prstGeom prst="rect">
            <a:avLst/>
          </a:prstGeom>
        </p:spPr>
        <p:txBody>
          <a:bodyPr vert="horz" lIns="91440" tIns="45720" rIns="91440" bIns="45720" rtlCol="0">
            <a:normAutofit fontScale="92500" lnSpcReduction="10000"/>
          </a:bodyPr>
          <a:lstStyle/>
          <a:p>
            <a:pPr marL="457200" indent="-171450" defTabSz="685800">
              <a:lnSpc>
                <a:spcPct val="90000"/>
              </a:lnSpc>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Trivia/Quizzes</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Games – adapt to training objectives</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Round table discussions (with topic/facilitator)</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Panel of Experts with Q&amp;A</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Creative Brainstorming – choose a topic and let the group go</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Small group share – capture ideas on post-it notes, flip chart or white board</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Demonstration - example: “how to ask a guest to join the club”</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Role Play – Leading a Club Officer meeting or Club Business Meeting</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Personalize </a:t>
            </a:r>
            <a:r>
              <a:rPr lang="en-US" sz="1700" dirty="0" err="1">
                <a:latin typeface="Calibri" panose="020F0502020204030204" pitchFamily="34" charset="0"/>
                <a:cs typeface="Calibri" panose="020F0502020204030204" pitchFamily="34" charset="0"/>
              </a:rPr>
              <a:t>powerpoint</a:t>
            </a:r>
            <a:r>
              <a:rPr lang="en-US" sz="1700" dirty="0">
                <a:latin typeface="Calibri" panose="020F0502020204030204" pitchFamily="34" charset="0"/>
                <a:cs typeface="Calibri" panose="020F0502020204030204" pitchFamily="34" charset="0"/>
              </a:rPr>
              <a:t> slide decks</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Case Studies/Stories</a:t>
            </a:r>
          </a:p>
          <a:p>
            <a:pPr marL="457200" indent="-171450" defTabSz="685800">
              <a:lnSpc>
                <a:spcPct val="90000"/>
              </a:lnSpc>
              <a:spcAft>
                <a:spcPts val="600"/>
              </a:spcAft>
              <a:buFont typeface="Arial" panose="020B0604020202020204" pitchFamily="34" charset="0"/>
              <a:buChar char="•"/>
            </a:pPr>
            <a:r>
              <a:rPr lang="en-US" sz="1700" dirty="0">
                <a:latin typeface="Calibri" panose="020F0502020204030204" pitchFamily="34" charset="0"/>
                <a:cs typeface="Calibri" panose="020F0502020204030204" pitchFamily="34" charset="0"/>
              </a:rPr>
              <a:t>Ask open ended questions “What questions do you have? Or “What are your ideas?”</a:t>
            </a:r>
          </a:p>
        </p:txBody>
      </p:sp>
      <p:pic>
        <p:nvPicPr>
          <p:cNvPr id="4" name="Picture 3" descr="A close up of a sign&#10;&#10;Description automatically generated">
            <a:extLst>
              <a:ext uri="{FF2B5EF4-FFF2-40B4-BE49-F238E27FC236}">
                <a16:creationId xmlns:a16="http://schemas.microsoft.com/office/drawing/2014/main" id="{81D3EAB9-D61E-4B0E-9FFC-AFE61BD751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66884" y="620385"/>
            <a:ext cx="2595513" cy="1313978"/>
          </a:xfrm>
          <a:prstGeom prst="rect">
            <a:avLst/>
          </a:prstGeom>
        </p:spPr>
      </p:pic>
      <p:pic>
        <p:nvPicPr>
          <p:cNvPr id="6" name="Picture 5" descr="A picture containing cake, birthday, sitting, table&#10;&#10;Description automatically generated">
            <a:extLst>
              <a:ext uri="{FF2B5EF4-FFF2-40B4-BE49-F238E27FC236}">
                <a16:creationId xmlns:a16="http://schemas.microsoft.com/office/drawing/2014/main" id="{51DACDB3-97C6-4DEC-BD29-35CECF9B177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657018" y="2026697"/>
            <a:ext cx="3396939" cy="151778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BBC5FD23-8348-4402-8616-78879118F4F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88816" y="3655244"/>
            <a:ext cx="3265141" cy="2434471"/>
          </a:xfrm>
          <a:prstGeom prst="rect">
            <a:avLst/>
          </a:prstGeom>
        </p:spPr>
      </p:pic>
      <p:pic>
        <p:nvPicPr>
          <p:cNvPr id="12" name="Picture 11">
            <a:extLst>
              <a:ext uri="{FF2B5EF4-FFF2-40B4-BE49-F238E27FC236}">
                <a16:creationId xmlns:a16="http://schemas.microsoft.com/office/drawing/2014/main" id="{9EB10774-FCFE-4370-94DE-F4FC9FA837E2}"/>
              </a:ext>
            </a:extLst>
          </p:cNvPr>
          <p:cNvPicPr>
            <a:picLocks noChangeAspect="1"/>
          </p:cNvPicPr>
          <p:nvPr/>
        </p:nvPicPr>
        <p:blipFill>
          <a:blip r:embed="rId8"/>
          <a:stretch>
            <a:fillRect/>
          </a:stretch>
        </p:blipFill>
        <p:spPr>
          <a:xfrm>
            <a:off x="7484882" y="162735"/>
            <a:ext cx="1555030" cy="459065"/>
          </a:xfrm>
          <a:prstGeom prst="rect">
            <a:avLst/>
          </a:prstGeom>
        </p:spPr>
      </p:pic>
    </p:spTree>
    <p:extLst>
      <p:ext uri="{BB962C8B-B14F-4D97-AF65-F5344CB8AC3E}">
        <p14:creationId xmlns:p14="http://schemas.microsoft.com/office/powerpoint/2010/main" val="39173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able&#10;&#10;Description automatically generated">
            <a:extLst>
              <a:ext uri="{FF2B5EF4-FFF2-40B4-BE49-F238E27FC236}">
                <a16:creationId xmlns:a16="http://schemas.microsoft.com/office/drawing/2014/main" id="{CB954B97-0A35-4930-AD30-8E4F3F88AD5E}"/>
              </a:ext>
            </a:extLst>
          </p:cNvPr>
          <p:cNvPicPr>
            <a:picLocks noGrp="1" noChangeAspect="1"/>
          </p:cNvPicPr>
          <p:nvPr>
            <p:ph type="pic" sz="quarter" idx="11"/>
          </p:nvPr>
        </p:nvPicPr>
        <p:blipFill rotWithShape="1">
          <a:blip r:embed="rId2">
            <a:extLst>
              <a:ext uri="{837473B0-CC2E-450A-ABE3-18F120FF3D39}">
                <a1611:picAttrSrcUrl xmlns:a1611="http://schemas.microsoft.com/office/drawing/2016/11/main" r:id="rId3"/>
              </a:ext>
            </a:extLst>
          </a:blip>
          <a:srcRect t="9169" b="7535"/>
          <a:stretch/>
        </p:blipFill>
        <p:spPr>
          <a:xfrm>
            <a:off x="20" y="1143000"/>
            <a:ext cx="9143980" cy="5084065"/>
          </a:xfrm>
          <a:noFill/>
        </p:spPr>
      </p:pic>
      <p:sp>
        <p:nvSpPr>
          <p:cNvPr id="2" name="Title 1">
            <a:extLst>
              <a:ext uri="{FF2B5EF4-FFF2-40B4-BE49-F238E27FC236}">
                <a16:creationId xmlns:a16="http://schemas.microsoft.com/office/drawing/2014/main" id="{C91DA070-36BC-4E92-B309-E693622530CA}"/>
              </a:ext>
            </a:extLst>
          </p:cNvPr>
          <p:cNvSpPr>
            <a:spLocks noGrp="1"/>
          </p:cNvSpPr>
          <p:nvPr>
            <p:ph type="title"/>
          </p:nvPr>
        </p:nvSpPr>
        <p:spPr>
          <a:xfrm>
            <a:off x="208450" y="295774"/>
            <a:ext cx="8735525" cy="645075"/>
          </a:xfrm>
        </p:spPr>
        <p:txBody>
          <a:bodyPr anchor="ctr">
            <a:normAutofit/>
          </a:bodyPr>
          <a:lstStyle/>
          <a:p>
            <a:r>
              <a:rPr lang="en-US" dirty="0"/>
              <a:t>Planning &amp; Logistics</a:t>
            </a:r>
          </a:p>
        </p:txBody>
      </p:sp>
      <p:sp>
        <p:nvSpPr>
          <p:cNvPr id="6" name="TextBox 5">
            <a:extLst>
              <a:ext uri="{FF2B5EF4-FFF2-40B4-BE49-F238E27FC236}">
                <a16:creationId xmlns:a16="http://schemas.microsoft.com/office/drawing/2014/main" id="{5D0F9CB5-2E7D-4DCB-B517-DC794582B1B3}"/>
              </a:ext>
            </a:extLst>
          </p:cNvPr>
          <p:cNvSpPr txBox="1"/>
          <p:nvPr/>
        </p:nvSpPr>
        <p:spPr>
          <a:xfrm>
            <a:off x="6578875" y="6027010"/>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ebluediamondgallery.com/wooden-tile/p/plann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3" name="Picture 2">
            <a:extLst>
              <a:ext uri="{FF2B5EF4-FFF2-40B4-BE49-F238E27FC236}">
                <a16:creationId xmlns:a16="http://schemas.microsoft.com/office/drawing/2014/main" id="{9769D2EA-A3C0-48E4-A41A-E93B2C0FA311}"/>
              </a:ext>
            </a:extLst>
          </p:cNvPr>
          <p:cNvPicPr>
            <a:picLocks noChangeAspect="1"/>
          </p:cNvPicPr>
          <p:nvPr/>
        </p:nvPicPr>
        <p:blipFill>
          <a:blip r:embed="rId5"/>
          <a:stretch>
            <a:fillRect/>
          </a:stretch>
        </p:blipFill>
        <p:spPr>
          <a:xfrm>
            <a:off x="6334812" y="111816"/>
            <a:ext cx="2516564" cy="769694"/>
          </a:xfrm>
          <a:prstGeom prst="rect">
            <a:avLst/>
          </a:prstGeom>
        </p:spPr>
      </p:pic>
    </p:spTree>
    <p:extLst>
      <p:ext uri="{BB962C8B-B14F-4D97-AF65-F5344CB8AC3E}">
        <p14:creationId xmlns:p14="http://schemas.microsoft.com/office/powerpoint/2010/main" val="298570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2D1A-A479-C34D-A028-AA1DADE925D7}"/>
              </a:ext>
            </a:extLst>
          </p:cNvPr>
          <p:cNvSpPr>
            <a:spLocks noGrp="1"/>
          </p:cNvSpPr>
          <p:nvPr>
            <p:ph type="title"/>
          </p:nvPr>
        </p:nvSpPr>
        <p:spPr>
          <a:xfrm>
            <a:off x="208450" y="295773"/>
            <a:ext cx="8735525" cy="649224"/>
          </a:xfrm>
        </p:spPr>
        <p:txBody>
          <a:bodyPr anchor="ctr">
            <a:normAutofit/>
          </a:bodyPr>
          <a:lstStyle/>
          <a:p>
            <a:r>
              <a:rPr lang="en-US" dirty="0"/>
              <a:t>Planning Your Club Officer Training</a:t>
            </a:r>
          </a:p>
        </p:txBody>
      </p:sp>
      <p:graphicFrame>
        <p:nvGraphicFramePr>
          <p:cNvPr id="20" name="Content Placeholder 2">
            <a:extLst>
              <a:ext uri="{FF2B5EF4-FFF2-40B4-BE49-F238E27FC236}">
                <a16:creationId xmlns:a16="http://schemas.microsoft.com/office/drawing/2014/main" id="{99B17893-4FE1-4582-B73A-50B272B2BA2F}"/>
              </a:ext>
            </a:extLst>
          </p:cNvPr>
          <p:cNvGraphicFramePr>
            <a:graphicFrameLocks noGrp="1"/>
          </p:cNvGraphicFramePr>
          <p:nvPr>
            <p:ph idx="1"/>
            <p:extLst>
              <p:ext uri="{D42A27DB-BD31-4B8C-83A1-F6EECF244321}">
                <p14:modId xmlns:p14="http://schemas.microsoft.com/office/powerpoint/2010/main" val="3801748648"/>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5697DF6-9740-4DE1-8E92-44E43FED761F}"/>
              </a:ext>
            </a:extLst>
          </p:cNvPr>
          <p:cNvPicPr>
            <a:picLocks noChangeAspect="1"/>
          </p:cNvPicPr>
          <p:nvPr/>
        </p:nvPicPr>
        <p:blipFill>
          <a:blip r:embed="rId8"/>
          <a:stretch>
            <a:fillRect/>
          </a:stretch>
        </p:blipFill>
        <p:spPr>
          <a:xfrm>
            <a:off x="6268824" y="5256867"/>
            <a:ext cx="2554271" cy="781227"/>
          </a:xfrm>
          <a:prstGeom prst="rect">
            <a:avLst/>
          </a:prstGeom>
        </p:spPr>
      </p:pic>
    </p:spTree>
    <p:extLst>
      <p:ext uri="{BB962C8B-B14F-4D97-AF65-F5344CB8AC3E}">
        <p14:creationId xmlns:p14="http://schemas.microsoft.com/office/powerpoint/2010/main" val="74397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DC71-7DD7-485E-B9CE-446436F7B707}"/>
              </a:ext>
            </a:extLst>
          </p:cNvPr>
          <p:cNvSpPr>
            <a:spLocks noGrp="1"/>
          </p:cNvSpPr>
          <p:nvPr>
            <p:ph type="title"/>
          </p:nvPr>
        </p:nvSpPr>
        <p:spPr>
          <a:xfrm>
            <a:off x="208450" y="295773"/>
            <a:ext cx="8735525" cy="649224"/>
          </a:xfrm>
        </p:spPr>
        <p:txBody>
          <a:bodyPr anchor="ctr">
            <a:normAutofit/>
          </a:bodyPr>
          <a:lstStyle/>
          <a:p>
            <a:r>
              <a:rPr lang="en-US" dirty="0"/>
              <a:t>Advertise Well in Advance</a:t>
            </a:r>
          </a:p>
        </p:txBody>
      </p:sp>
      <p:pic>
        <p:nvPicPr>
          <p:cNvPr id="4" name="Content Placeholder 3" descr="A close up of a logo&#10;&#10;Description automatically generated">
            <a:extLst>
              <a:ext uri="{FF2B5EF4-FFF2-40B4-BE49-F238E27FC236}">
                <a16:creationId xmlns:a16="http://schemas.microsoft.com/office/drawing/2014/main" id="{E93C94F7-1D45-4874-BBDB-965502189F7D}"/>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207963" y="1844008"/>
            <a:ext cx="4232275" cy="3714496"/>
          </a:xfrm>
        </p:spPr>
      </p:pic>
      <p:graphicFrame>
        <p:nvGraphicFramePr>
          <p:cNvPr id="19" name="Content Placeholder 2">
            <a:extLst>
              <a:ext uri="{FF2B5EF4-FFF2-40B4-BE49-F238E27FC236}">
                <a16:creationId xmlns:a16="http://schemas.microsoft.com/office/drawing/2014/main" id="{9AED1150-6CEE-4D39-A712-CBACA6DA23C1}"/>
              </a:ext>
            </a:extLst>
          </p:cNvPr>
          <p:cNvGraphicFramePr>
            <a:graphicFrameLocks noGrp="1"/>
          </p:cNvGraphicFramePr>
          <p:nvPr>
            <p:ph sz="half" idx="2"/>
            <p:extLst>
              <p:ext uri="{D42A27DB-BD31-4B8C-83A1-F6EECF244321}">
                <p14:modId xmlns:p14="http://schemas.microsoft.com/office/powerpoint/2010/main" val="4076723469"/>
              </p:ext>
            </p:extLst>
          </p:nvPr>
        </p:nvGraphicFramePr>
        <p:xfrm>
          <a:off x="4440238" y="1085591"/>
          <a:ext cx="4229100" cy="4332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C9AA96A-C022-467A-9FF3-267E0B80919E}"/>
              </a:ext>
            </a:extLst>
          </p:cNvPr>
          <p:cNvSpPr txBox="1"/>
          <p:nvPr/>
        </p:nvSpPr>
        <p:spPr>
          <a:xfrm>
            <a:off x="207963" y="5558504"/>
            <a:ext cx="4232275" cy="230832"/>
          </a:xfrm>
          <a:prstGeom prst="rect">
            <a:avLst/>
          </a:prstGeom>
          <a:noFill/>
        </p:spPr>
        <p:txBody>
          <a:bodyPr wrap="square" rtlCol="0">
            <a:spAutoFit/>
          </a:bodyPr>
          <a:lstStyle/>
          <a:p>
            <a:r>
              <a:rPr lang="en-US" sz="900">
                <a:hlinkClick r:id="rId3" tooltip="http://www.pngall.com/advertising-png"/>
              </a:rPr>
              <a:t>This Photo</a:t>
            </a:r>
            <a:r>
              <a:rPr lang="en-US" sz="900"/>
              <a:t> by Unknown Author is licensed under </a:t>
            </a:r>
            <a:r>
              <a:rPr lang="en-US" sz="900">
                <a:hlinkClick r:id="rId9" tooltip="https://creativecommons.org/licenses/by-nc/3.0/"/>
              </a:rPr>
              <a:t>CC BY-NC</a:t>
            </a:r>
            <a:endParaRPr lang="en-US" sz="900"/>
          </a:p>
        </p:txBody>
      </p:sp>
      <p:pic>
        <p:nvPicPr>
          <p:cNvPr id="3" name="Picture 2">
            <a:extLst>
              <a:ext uri="{FF2B5EF4-FFF2-40B4-BE49-F238E27FC236}">
                <a16:creationId xmlns:a16="http://schemas.microsoft.com/office/drawing/2014/main" id="{D42D4D4E-D5DE-42C9-B386-69322CE1F4B5}"/>
              </a:ext>
            </a:extLst>
          </p:cNvPr>
          <p:cNvPicPr>
            <a:picLocks noChangeAspect="1"/>
          </p:cNvPicPr>
          <p:nvPr/>
        </p:nvPicPr>
        <p:blipFill>
          <a:blip r:embed="rId10"/>
          <a:stretch>
            <a:fillRect/>
          </a:stretch>
        </p:blipFill>
        <p:spPr>
          <a:xfrm>
            <a:off x="6522347" y="204340"/>
            <a:ext cx="2421628" cy="740657"/>
          </a:xfrm>
          <a:prstGeom prst="rect">
            <a:avLst/>
          </a:prstGeom>
        </p:spPr>
      </p:pic>
    </p:spTree>
    <p:extLst>
      <p:ext uri="{BB962C8B-B14F-4D97-AF65-F5344CB8AC3E}">
        <p14:creationId xmlns:p14="http://schemas.microsoft.com/office/powerpoint/2010/main" val="184101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6AD5-B550-4805-8C35-D5F67742F729}"/>
              </a:ext>
            </a:extLst>
          </p:cNvPr>
          <p:cNvSpPr>
            <a:spLocks noGrp="1"/>
          </p:cNvSpPr>
          <p:nvPr>
            <p:ph type="title"/>
          </p:nvPr>
        </p:nvSpPr>
        <p:spPr>
          <a:xfrm>
            <a:off x="208450" y="295773"/>
            <a:ext cx="8735525" cy="649224"/>
          </a:xfrm>
        </p:spPr>
        <p:txBody>
          <a:bodyPr anchor="ctr">
            <a:normAutofit/>
          </a:bodyPr>
          <a:lstStyle/>
          <a:p>
            <a:r>
              <a:rPr lang="en-US" dirty="0"/>
              <a:t>Final Steps</a:t>
            </a:r>
          </a:p>
        </p:txBody>
      </p:sp>
      <p:graphicFrame>
        <p:nvGraphicFramePr>
          <p:cNvPr id="5" name="Content Placeholder 2">
            <a:extLst>
              <a:ext uri="{FF2B5EF4-FFF2-40B4-BE49-F238E27FC236}">
                <a16:creationId xmlns:a16="http://schemas.microsoft.com/office/drawing/2014/main" id="{AE6365E4-1E8D-4CF8-9EAD-DC848D1A623F}"/>
              </a:ext>
            </a:extLst>
          </p:cNvPr>
          <p:cNvGraphicFramePr>
            <a:graphicFrameLocks noGrp="1"/>
          </p:cNvGraphicFramePr>
          <p:nvPr>
            <p:ph idx="1"/>
            <p:extLst>
              <p:ext uri="{D42A27DB-BD31-4B8C-83A1-F6EECF244321}">
                <p14:modId xmlns:p14="http://schemas.microsoft.com/office/powerpoint/2010/main" val="1726794755"/>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E2FF5AC-F8AF-4648-90F8-064C803D7CF6}"/>
              </a:ext>
            </a:extLst>
          </p:cNvPr>
          <p:cNvPicPr>
            <a:picLocks noChangeAspect="1"/>
          </p:cNvPicPr>
          <p:nvPr/>
        </p:nvPicPr>
        <p:blipFill>
          <a:blip r:embed="rId7"/>
          <a:stretch>
            <a:fillRect/>
          </a:stretch>
        </p:blipFill>
        <p:spPr>
          <a:xfrm>
            <a:off x="5995447" y="109108"/>
            <a:ext cx="2648540" cy="810059"/>
          </a:xfrm>
          <a:prstGeom prst="rect">
            <a:avLst/>
          </a:prstGeom>
        </p:spPr>
      </p:pic>
      <p:pic>
        <p:nvPicPr>
          <p:cNvPr id="9" name="Picture 8" descr="A close up of a logo&#10;&#10;Description automatically generated">
            <a:extLst>
              <a:ext uri="{FF2B5EF4-FFF2-40B4-BE49-F238E27FC236}">
                <a16:creationId xmlns:a16="http://schemas.microsoft.com/office/drawing/2014/main" id="{ADEEB198-742B-4742-B4E3-A3ADCF12FC2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409678" y="4710663"/>
            <a:ext cx="1749469" cy="1095167"/>
          </a:xfrm>
          <a:prstGeom prst="rect">
            <a:avLst/>
          </a:prstGeom>
        </p:spPr>
      </p:pic>
    </p:spTree>
    <p:extLst>
      <p:ext uri="{BB962C8B-B14F-4D97-AF65-F5344CB8AC3E}">
        <p14:creationId xmlns:p14="http://schemas.microsoft.com/office/powerpoint/2010/main" val="54243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F606-7420-492F-B6D4-59868A1B5680}"/>
              </a:ext>
            </a:extLst>
          </p:cNvPr>
          <p:cNvSpPr>
            <a:spLocks noGrp="1"/>
          </p:cNvSpPr>
          <p:nvPr>
            <p:ph type="title"/>
          </p:nvPr>
        </p:nvSpPr>
        <p:spPr>
          <a:xfrm>
            <a:off x="208450" y="295773"/>
            <a:ext cx="8735525" cy="649224"/>
          </a:xfrm>
        </p:spPr>
        <p:txBody>
          <a:bodyPr anchor="ctr">
            <a:normAutofit/>
          </a:bodyPr>
          <a:lstStyle/>
          <a:p>
            <a:r>
              <a:rPr lang="en-US" dirty="0"/>
              <a:t>Resources &amp; Links</a:t>
            </a:r>
          </a:p>
        </p:txBody>
      </p:sp>
      <p:sp>
        <p:nvSpPr>
          <p:cNvPr id="18" name="Content Placeholder 2">
            <a:extLst>
              <a:ext uri="{FF2B5EF4-FFF2-40B4-BE49-F238E27FC236}">
                <a16:creationId xmlns:a16="http://schemas.microsoft.com/office/drawing/2014/main" id="{8C872C4F-797A-45E6-B7C3-1A96BA5AA91C}"/>
              </a:ext>
            </a:extLst>
          </p:cNvPr>
          <p:cNvSpPr>
            <a:spLocks noGrp="1"/>
          </p:cNvSpPr>
          <p:nvPr>
            <p:ph sz="half" idx="1"/>
          </p:nvPr>
        </p:nvSpPr>
        <p:spPr>
          <a:xfrm>
            <a:off x="208450" y="3271421"/>
            <a:ext cx="8582388" cy="2760216"/>
          </a:xfrm>
        </p:spPr>
        <p:txBody>
          <a:bodyPr>
            <a:normAutofit/>
          </a:bodyPr>
          <a:lstStyle/>
          <a:p>
            <a:r>
              <a:rPr lang="en-US" sz="1300" dirty="0"/>
              <a:t>TI Resource Library – Training slide desks, manuals</a:t>
            </a:r>
          </a:p>
          <a:p>
            <a:r>
              <a:rPr lang="en-US" sz="1300" dirty="0">
                <a:hlinkClick r:id="rId2"/>
              </a:rPr>
              <a:t>https://www.toastmasters.org/Resources/Resource-Library?c=%7b5DDAB023-91F8-40E5-898C-EC02074AA20A%7d</a:t>
            </a:r>
            <a:endParaRPr lang="en-US" sz="1300" dirty="0"/>
          </a:p>
          <a:p>
            <a:r>
              <a:rPr lang="en-US" sz="1300" dirty="0"/>
              <a:t>Pathways  - overview &amp; a wealth of videos &amp; training</a:t>
            </a:r>
          </a:p>
          <a:p>
            <a:r>
              <a:rPr lang="en-US" sz="1300" dirty="0">
                <a:hlinkClick r:id="rId3"/>
              </a:rPr>
              <a:t>https://www.toastmasters.org/pathways-overview</a:t>
            </a:r>
            <a:endParaRPr lang="en-US" sz="1300" dirty="0"/>
          </a:p>
          <a:p>
            <a:r>
              <a:rPr lang="en-US" sz="1300" dirty="0"/>
              <a:t>District 6 Toastmasters – Club Officer Training – </a:t>
            </a:r>
            <a:r>
              <a:rPr lang="en-US" sz="1300" dirty="0">
                <a:highlight>
                  <a:srgbClr val="FFFF00"/>
                </a:highlight>
              </a:rPr>
              <a:t>SOON</a:t>
            </a:r>
            <a:r>
              <a:rPr lang="en-US" sz="1300" dirty="0"/>
              <a:t> to be updated for new year 2020-2021</a:t>
            </a:r>
          </a:p>
          <a:p>
            <a:r>
              <a:rPr lang="en-US" sz="1300" dirty="0">
                <a:hlinkClick r:id="rId4"/>
              </a:rPr>
              <a:t>http://www.d6tm.org/cot-training-2019-2020/</a:t>
            </a:r>
            <a:endParaRPr lang="en-US" sz="1300" dirty="0"/>
          </a:p>
          <a:p>
            <a:r>
              <a:rPr lang="en-US" sz="1300" dirty="0"/>
              <a:t>Questions? </a:t>
            </a:r>
          </a:p>
          <a:p>
            <a:r>
              <a:rPr lang="en-US" sz="1300" dirty="0"/>
              <a:t>Deb Luu, DTM – Program Quality Director</a:t>
            </a:r>
          </a:p>
          <a:p>
            <a:r>
              <a:rPr lang="en-US" sz="1300" dirty="0"/>
              <a:t>Pat Croal, DTM or Kari Barlas, DTM –  District 6 Training Directors</a:t>
            </a:r>
          </a:p>
        </p:txBody>
      </p:sp>
      <p:pic>
        <p:nvPicPr>
          <p:cNvPr id="4" name="Content Placeholder 3">
            <a:extLst>
              <a:ext uri="{FF2B5EF4-FFF2-40B4-BE49-F238E27FC236}">
                <a16:creationId xmlns:a16="http://schemas.microsoft.com/office/drawing/2014/main" id="{86C600D8-7F7A-40C5-BAA6-A05CB183EA6E}"/>
              </a:ext>
            </a:extLst>
          </p:cNvPr>
          <p:cNvPicPr>
            <a:picLocks noGrp="1" noChangeAspect="1"/>
          </p:cNvPicPr>
          <p:nvPr>
            <p:ph sz="half" idx="2"/>
          </p:nvPr>
        </p:nvPicPr>
        <p:blipFill>
          <a:blip r:embed="rId5"/>
          <a:stretch>
            <a:fillRect/>
          </a:stretch>
        </p:blipFill>
        <p:spPr>
          <a:xfrm>
            <a:off x="1661014" y="944997"/>
            <a:ext cx="5235105" cy="2032983"/>
          </a:xfrm>
          <a:prstGeom prst="rect">
            <a:avLst/>
          </a:prstGeom>
        </p:spPr>
      </p:pic>
    </p:spTree>
    <p:extLst>
      <p:ext uri="{BB962C8B-B14F-4D97-AF65-F5344CB8AC3E}">
        <p14:creationId xmlns:p14="http://schemas.microsoft.com/office/powerpoint/2010/main" val="83135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4A5BA-AFBB-7B49-B8E0-FE7BCC6F234C}"/>
              </a:ext>
            </a:extLst>
          </p:cNvPr>
          <p:cNvSpPr>
            <a:spLocks noGrp="1"/>
          </p:cNvSpPr>
          <p:nvPr>
            <p:ph type="title"/>
          </p:nvPr>
        </p:nvSpPr>
        <p:spPr/>
        <p:txBody>
          <a:bodyPr>
            <a:normAutofit fontScale="90000"/>
          </a:bodyPr>
          <a:lstStyle/>
          <a:p>
            <a:pPr algn="ctr"/>
            <a:r>
              <a:rPr lang="en-US" dirty="0"/>
              <a:t>Thank you for attending “Train the Trainer”</a:t>
            </a:r>
            <a:br>
              <a:rPr lang="en-US" dirty="0"/>
            </a:br>
            <a:r>
              <a:rPr lang="en-US" sz="2900" dirty="0">
                <a:solidFill>
                  <a:srgbClr val="00B050"/>
                </a:solidFill>
              </a:rPr>
              <a:t>Go forth &amp; present awesome training to your clubs!</a:t>
            </a:r>
          </a:p>
        </p:txBody>
      </p:sp>
      <p:pic>
        <p:nvPicPr>
          <p:cNvPr id="7" name="Picture Placeholder 6" descr="A group of people in a room&#10;&#10;Description automatically generated">
            <a:extLst>
              <a:ext uri="{FF2B5EF4-FFF2-40B4-BE49-F238E27FC236}">
                <a16:creationId xmlns:a16="http://schemas.microsoft.com/office/drawing/2014/main" id="{B4367004-FE2F-F049-B27B-2158E816313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 name="Rectangle 1">
            <a:extLst>
              <a:ext uri="{FF2B5EF4-FFF2-40B4-BE49-F238E27FC236}">
                <a16:creationId xmlns:a16="http://schemas.microsoft.com/office/drawing/2014/main" id="{06D6CA46-6E28-4BD6-8A5D-AFCBA7A1106D}"/>
              </a:ext>
            </a:extLst>
          </p:cNvPr>
          <p:cNvSpPr/>
          <p:nvPr/>
        </p:nvSpPr>
        <p:spPr>
          <a:xfrm>
            <a:off x="3049219" y="1647583"/>
            <a:ext cx="5570756" cy="1415772"/>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______________</a:t>
            </a:r>
          </a:p>
          <a:p>
            <a:pPr algn="ctr"/>
            <a:r>
              <a:rPr lang="en-US" sz="3200" b="1" dirty="0">
                <a:ln w="12700" cmpd="sng">
                  <a:solidFill>
                    <a:schemeClr val="accent4"/>
                  </a:solidFill>
                  <a:prstDash val="solid"/>
                </a:ln>
              </a:rPr>
              <a:t>Certified Trainer 5/22/2020</a:t>
            </a:r>
            <a:endParaRPr lang="en-US" sz="3200" b="1" cap="none" spc="0" dirty="0">
              <a:ln w="12700" cmpd="sng">
                <a:solidFill>
                  <a:schemeClr val="accent4"/>
                </a:solidFill>
                <a:prstDash val="solid"/>
              </a:ln>
              <a:effectLst/>
            </a:endParaRPr>
          </a:p>
        </p:txBody>
      </p:sp>
    </p:spTree>
    <p:extLst>
      <p:ext uri="{BB962C8B-B14F-4D97-AF65-F5344CB8AC3E}">
        <p14:creationId xmlns:p14="http://schemas.microsoft.com/office/powerpoint/2010/main" val="65192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B10E-AD7F-4C25-A261-A65DAD2209C4}"/>
              </a:ext>
            </a:extLst>
          </p:cNvPr>
          <p:cNvSpPr>
            <a:spLocks noGrp="1"/>
          </p:cNvSpPr>
          <p:nvPr>
            <p:ph type="title"/>
          </p:nvPr>
        </p:nvSpPr>
        <p:spPr>
          <a:xfrm>
            <a:off x="208450" y="295773"/>
            <a:ext cx="8735525" cy="649224"/>
          </a:xfrm>
        </p:spPr>
        <p:txBody>
          <a:bodyPr anchor="ctr">
            <a:normAutofit/>
          </a:bodyPr>
          <a:lstStyle/>
          <a:p>
            <a:r>
              <a:rPr lang="en-US" dirty="0"/>
              <a:t>Upcoming Events &amp; Timeline</a:t>
            </a:r>
          </a:p>
        </p:txBody>
      </p:sp>
      <p:graphicFrame>
        <p:nvGraphicFramePr>
          <p:cNvPr id="5" name="Content Placeholder 2">
            <a:extLst>
              <a:ext uri="{FF2B5EF4-FFF2-40B4-BE49-F238E27FC236}">
                <a16:creationId xmlns:a16="http://schemas.microsoft.com/office/drawing/2014/main" id="{3E74B3CB-4D43-450E-A29C-A433E3C5EBFB}"/>
              </a:ext>
            </a:extLst>
          </p:cNvPr>
          <p:cNvGraphicFramePr>
            <a:graphicFrameLocks noGrp="1"/>
          </p:cNvGraphicFramePr>
          <p:nvPr>
            <p:ph idx="1"/>
            <p:extLst>
              <p:ext uri="{D42A27DB-BD31-4B8C-83A1-F6EECF244321}">
                <p14:modId xmlns:p14="http://schemas.microsoft.com/office/powerpoint/2010/main" val="2685191087"/>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3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ADA1-3551-114F-9BA7-2841D0CB7011}"/>
              </a:ext>
            </a:extLst>
          </p:cNvPr>
          <p:cNvSpPr>
            <a:spLocks noGrp="1"/>
          </p:cNvSpPr>
          <p:nvPr>
            <p:ph type="title"/>
          </p:nvPr>
        </p:nvSpPr>
        <p:spPr>
          <a:xfrm>
            <a:off x="208450" y="295773"/>
            <a:ext cx="8735525" cy="649224"/>
          </a:xfrm>
        </p:spPr>
        <p:txBody>
          <a:bodyPr anchor="ctr">
            <a:normAutofit/>
          </a:bodyPr>
          <a:lstStyle/>
          <a:p>
            <a:r>
              <a:rPr lang="en-US" dirty="0"/>
              <a:t>Objectives	</a:t>
            </a:r>
          </a:p>
        </p:txBody>
      </p:sp>
      <p:graphicFrame>
        <p:nvGraphicFramePr>
          <p:cNvPr id="11" name="Content Placeholder 2">
            <a:extLst>
              <a:ext uri="{FF2B5EF4-FFF2-40B4-BE49-F238E27FC236}">
                <a16:creationId xmlns:a16="http://schemas.microsoft.com/office/drawing/2014/main" id="{F3BD7D9C-929F-4E9F-B652-1E0628BFD4AE}"/>
              </a:ext>
            </a:extLst>
          </p:cNvPr>
          <p:cNvGraphicFramePr>
            <a:graphicFrameLocks noGrp="1"/>
          </p:cNvGraphicFramePr>
          <p:nvPr>
            <p:ph idx="1"/>
            <p:extLst>
              <p:ext uri="{D42A27DB-BD31-4B8C-83A1-F6EECF244321}">
                <p14:modId xmlns:p14="http://schemas.microsoft.com/office/powerpoint/2010/main" val="3592943463"/>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73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0A70-7491-4F55-93AF-9C12B7C57B28}"/>
              </a:ext>
            </a:extLst>
          </p:cNvPr>
          <p:cNvSpPr>
            <a:spLocks noGrp="1"/>
          </p:cNvSpPr>
          <p:nvPr>
            <p:ph type="title"/>
          </p:nvPr>
        </p:nvSpPr>
        <p:spPr>
          <a:xfrm>
            <a:off x="208450" y="295773"/>
            <a:ext cx="8735525" cy="649224"/>
          </a:xfrm>
        </p:spPr>
        <p:txBody>
          <a:bodyPr anchor="ctr">
            <a:normAutofit/>
          </a:bodyPr>
          <a:lstStyle/>
          <a:p>
            <a:r>
              <a:rPr lang="en-US" dirty="0"/>
              <a:t>Training Club Officers	</a:t>
            </a:r>
          </a:p>
        </p:txBody>
      </p:sp>
      <p:graphicFrame>
        <p:nvGraphicFramePr>
          <p:cNvPr id="7" name="Content Placeholder 2">
            <a:extLst>
              <a:ext uri="{FF2B5EF4-FFF2-40B4-BE49-F238E27FC236}">
                <a16:creationId xmlns:a16="http://schemas.microsoft.com/office/drawing/2014/main" id="{19E10EA8-9E3E-49C3-8992-84E2E9EBA13A}"/>
              </a:ext>
            </a:extLst>
          </p:cNvPr>
          <p:cNvGraphicFramePr>
            <a:graphicFrameLocks noGrp="1"/>
          </p:cNvGraphicFramePr>
          <p:nvPr>
            <p:ph idx="1"/>
            <p:extLst>
              <p:ext uri="{D42A27DB-BD31-4B8C-83A1-F6EECF244321}">
                <p14:modId xmlns:p14="http://schemas.microsoft.com/office/powerpoint/2010/main" val="2336018317"/>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F3239A9-7AE5-4012-B164-D3C7DAC58B1B}"/>
              </a:ext>
            </a:extLst>
          </p:cNvPr>
          <p:cNvPicPr>
            <a:picLocks noChangeAspect="1"/>
          </p:cNvPicPr>
          <p:nvPr/>
        </p:nvPicPr>
        <p:blipFill>
          <a:blip r:embed="rId7"/>
          <a:stretch>
            <a:fillRect/>
          </a:stretch>
        </p:blipFill>
        <p:spPr>
          <a:xfrm>
            <a:off x="5895356" y="186542"/>
            <a:ext cx="2839216" cy="1001235"/>
          </a:xfrm>
          <a:prstGeom prst="rect">
            <a:avLst/>
          </a:prstGeom>
        </p:spPr>
      </p:pic>
    </p:spTree>
    <p:extLst>
      <p:ext uri="{BB962C8B-B14F-4D97-AF65-F5344CB8AC3E}">
        <p14:creationId xmlns:p14="http://schemas.microsoft.com/office/powerpoint/2010/main" val="262434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517D-BAC2-4E32-B24D-361D5A1FB46D}"/>
              </a:ext>
            </a:extLst>
          </p:cNvPr>
          <p:cNvSpPr>
            <a:spLocks noGrp="1"/>
          </p:cNvSpPr>
          <p:nvPr>
            <p:ph type="title"/>
          </p:nvPr>
        </p:nvSpPr>
        <p:spPr>
          <a:xfrm>
            <a:off x="208451" y="295773"/>
            <a:ext cx="6211204" cy="649224"/>
          </a:xfrm>
        </p:spPr>
        <p:txBody>
          <a:bodyPr anchor="ctr">
            <a:normAutofit fontScale="90000"/>
          </a:bodyPr>
          <a:lstStyle/>
          <a:p>
            <a:r>
              <a:rPr lang="en-US" sz="2700" dirty="0"/>
              <a:t>Round 1 Club Officer Training Sessions</a:t>
            </a:r>
            <a:br>
              <a:rPr lang="en-US" sz="1200" dirty="0"/>
            </a:br>
            <a:r>
              <a:rPr lang="en-US" sz="1200" dirty="0"/>
              <a:t>Download materials: </a:t>
            </a:r>
            <a:r>
              <a:rPr lang="en-US" sz="1200" dirty="0">
                <a:hlinkClick r:id="rId2"/>
              </a:rPr>
              <a:t>https://www.toastmasters.org/Resources/Resource-Library?c=%7b5DDAB023-91F8-40E5-898C-EC02074AA20A%7d</a:t>
            </a:r>
            <a:br>
              <a:rPr lang="en-US" sz="1200" dirty="0"/>
            </a:br>
            <a:r>
              <a:rPr lang="en-US" sz="1200" dirty="0">
                <a:hlinkClick r:id="rId3"/>
              </a:rPr>
              <a:t>https://www.toastmasters.org/leadership-central/club-officer-tools/club-officer-tutorials</a:t>
            </a:r>
            <a:br>
              <a:rPr lang="en-US" sz="1200" dirty="0"/>
            </a:br>
            <a:r>
              <a:rPr lang="en-US" sz="1200" dirty="0"/>
              <a:t>	</a:t>
            </a:r>
          </a:p>
        </p:txBody>
      </p:sp>
      <p:graphicFrame>
        <p:nvGraphicFramePr>
          <p:cNvPr id="5" name="Content Placeholder 2">
            <a:extLst>
              <a:ext uri="{FF2B5EF4-FFF2-40B4-BE49-F238E27FC236}">
                <a16:creationId xmlns:a16="http://schemas.microsoft.com/office/drawing/2014/main" id="{2015C371-B2DF-4A89-8909-857D97BAF368}"/>
              </a:ext>
            </a:extLst>
          </p:cNvPr>
          <p:cNvGraphicFramePr>
            <a:graphicFrameLocks noGrp="1"/>
          </p:cNvGraphicFramePr>
          <p:nvPr>
            <p:ph idx="1"/>
            <p:extLst>
              <p:ext uri="{D42A27DB-BD31-4B8C-83A1-F6EECF244321}">
                <p14:modId xmlns:p14="http://schemas.microsoft.com/office/powerpoint/2010/main" val="2834481390"/>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15F1939D-D9A9-4653-9056-97960526D205}"/>
              </a:ext>
            </a:extLst>
          </p:cNvPr>
          <p:cNvSpPr txBox="1"/>
          <p:nvPr/>
        </p:nvSpPr>
        <p:spPr>
          <a:xfrm>
            <a:off x="191601" y="1204212"/>
            <a:ext cx="8743949" cy="400110"/>
          </a:xfrm>
          <a:prstGeom prst="rect">
            <a:avLst/>
          </a:prstGeom>
          <a:noFill/>
        </p:spPr>
        <p:txBody>
          <a:bodyPr wrap="square" rtlCol="0">
            <a:spAutoFit/>
          </a:bodyPr>
          <a:lstStyle/>
          <a:p>
            <a:pPr algn="ctr"/>
            <a:r>
              <a:rPr lang="en-US" sz="2000" b="1" dirty="0"/>
              <a:t>Minimum for COT credit is top two sessions – plan for 2-hour sessions</a:t>
            </a:r>
          </a:p>
        </p:txBody>
      </p:sp>
      <p:graphicFrame>
        <p:nvGraphicFramePr>
          <p:cNvPr id="4" name="Diagram 3">
            <a:extLst>
              <a:ext uri="{FF2B5EF4-FFF2-40B4-BE49-F238E27FC236}">
                <a16:creationId xmlns:a16="http://schemas.microsoft.com/office/drawing/2014/main" id="{23C4CEDF-705F-4C25-BDDF-D01C1FEB2C42}"/>
              </a:ext>
            </a:extLst>
          </p:cNvPr>
          <p:cNvGraphicFramePr/>
          <p:nvPr>
            <p:extLst>
              <p:ext uri="{D42A27DB-BD31-4B8C-83A1-F6EECF244321}">
                <p14:modId xmlns:p14="http://schemas.microsoft.com/office/powerpoint/2010/main" val="891815296"/>
              </p:ext>
            </p:extLst>
          </p:nvPr>
        </p:nvGraphicFramePr>
        <p:xfrm>
          <a:off x="216875" y="5553060"/>
          <a:ext cx="8727100" cy="53732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5">
            <a:extLst>
              <a:ext uri="{FF2B5EF4-FFF2-40B4-BE49-F238E27FC236}">
                <a16:creationId xmlns:a16="http://schemas.microsoft.com/office/drawing/2014/main" id="{B5CDEE91-A87C-4A3F-B73F-3C42CA765B55}"/>
              </a:ext>
            </a:extLst>
          </p:cNvPr>
          <p:cNvPicPr>
            <a:picLocks noChangeAspect="1"/>
          </p:cNvPicPr>
          <p:nvPr/>
        </p:nvPicPr>
        <p:blipFill>
          <a:blip r:embed="rId14"/>
          <a:stretch>
            <a:fillRect/>
          </a:stretch>
        </p:blipFill>
        <p:spPr>
          <a:xfrm>
            <a:off x="6561056" y="130253"/>
            <a:ext cx="2501490" cy="861858"/>
          </a:xfrm>
          <a:prstGeom prst="rect">
            <a:avLst/>
          </a:prstGeom>
        </p:spPr>
      </p:pic>
    </p:spTree>
    <p:extLst>
      <p:ext uri="{BB962C8B-B14F-4D97-AF65-F5344CB8AC3E}">
        <p14:creationId xmlns:p14="http://schemas.microsoft.com/office/powerpoint/2010/main" val="416174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4C71-6AA6-4745-AC9E-33740D1E12E3}"/>
              </a:ext>
            </a:extLst>
          </p:cNvPr>
          <p:cNvSpPr>
            <a:spLocks noGrp="1"/>
          </p:cNvSpPr>
          <p:nvPr>
            <p:ph type="title"/>
          </p:nvPr>
        </p:nvSpPr>
        <p:spPr>
          <a:xfrm>
            <a:off x="208451" y="550297"/>
            <a:ext cx="6079228" cy="1052260"/>
          </a:xfrm>
        </p:spPr>
        <p:txBody>
          <a:bodyPr anchor="ctr">
            <a:normAutofit fontScale="90000"/>
          </a:bodyPr>
          <a:lstStyle/>
          <a:p>
            <a:r>
              <a:rPr lang="en-US" sz="2700" dirty="0"/>
              <a:t>Round 2 Club Officer Training</a:t>
            </a:r>
            <a:br>
              <a:rPr lang="en-US" sz="2000" dirty="0"/>
            </a:br>
            <a:r>
              <a:rPr lang="en-US" sz="2000" dirty="0"/>
              <a:t>Download materials: </a:t>
            </a:r>
            <a:r>
              <a:rPr lang="en-US" sz="2000" dirty="0">
                <a:hlinkClick r:id="rId2"/>
              </a:rPr>
              <a:t>https://www.toastmasters.org/Resources/Resource-Library?c=%7b5DDAB023-91F8-40E5-898C-EC02074AA20A%7d</a:t>
            </a:r>
            <a:endParaRPr lang="en-US" sz="2000" dirty="0"/>
          </a:p>
        </p:txBody>
      </p:sp>
      <p:graphicFrame>
        <p:nvGraphicFramePr>
          <p:cNvPr id="5" name="Content Placeholder 2">
            <a:extLst>
              <a:ext uri="{FF2B5EF4-FFF2-40B4-BE49-F238E27FC236}">
                <a16:creationId xmlns:a16="http://schemas.microsoft.com/office/drawing/2014/main" id="{287FF8C2-D549-48E8-A5D5-6DEB80C48309}"/>
              </a:ext>
            </a:extLst>
          </p:cNvPr>
          <p:cNvGraphicFramePr>
            <a:graphicFrameLocks noGrp="1"/>
          </p:cNvGraphicFramePr>
          <p:nvPr>
            <p:ph idx="1"/>
            <p:extLst>
              <p:ext uri="{D42A27DB-BD31-4B8C-83A1-F6EECF244321}">
                <p14:modId xmlns:p14="http://schemas.microsoft.com/office/powerpoint/2010/main" val="214430887"/>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0290863-2F6D-4FDD-B72E-1C731A6484F9}"/>
              </a:ext>
            </a:extLst>
          </p:cNvPr>
          <p:cNvPicPr>
            <a:picLocks noChangeAspect="1"/>
          </p:cNvPicPr>
          <p:nvPr/>
        </p:nvPicPr>
        <p:blipFill>
          <a:blip r:embed="rId8"/>
          <a:stretch>
            <a:fillRect/>
          </a:stretch>
        </p:blipFill>
        <p:spPr>
          <a:xfrm>
            <a:off x="6287679" y="175427"/>
            <a:ext cx="2647870" cy="912291"/>
          </a:xfrm>
          <a:prstGeom prst="rect">
            <a:avLst/>
          </a:prstGeom>
        </p:spPr>
      </p:pic>
    </p:spTree>
    <p:extLst>
      <p:ext uri="{BB962C8B-B14F-4D97-AF65-F5344CB8AC3E}">
        <p14:creationId xmlns:p14="http://schemas.microsoft.com/office/powerpoint/2010/main" val="417871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C71B-0C61-4781-B55C-1DF5ACC92706}"/>
              </a:ext>
            </a:extLst>
          </p:cNvPr>
          <p:cNvSpPr>
            <a:spLocks noGrp="1"/>
          </p:cNvSpPr>
          <p:nvPr>
            <p:ph type="title"/>
          </p:nvPr>
        </p:nvSpPr>
        <p:spPr>
          <a:xfrm>
            <a:off x="208450" y="295773"/>
            <a:ext cx="8735525" cy="649224"/>
          </a:xfrm>
        </p:spPr>
        <p:txBody>
          <a:bodyPr anchor="ctr">
            <a:normAutofit/>
          </a:bodyPr>
          <a:lstStyle/>
          <a:p>
            <a:r>
              <a:rPr lang="en-US" dirty="0"/>
              <a:t>Round 2 Club Officer Training</a:t>
            </a:r>
          </a:p>
        </p:txBody>
      </p:sp>
      <p:graphicFrame>
        <p:nvGraphicFramePr>
          <p:cNvPr id="28" name="Content Placeholder 2">
            <a:extLst>
              <a:ext uri="{FF2B5EF4-FFF2-40B4-BE49-F238E27FC236}">
                <a16:creationId xmlns:a16="http://schemas.microsoft.com/office/drawing/2014/main" id="{D16CC84D-1B9B-4EEC-AE4F-8EABA33E5339}"/>
              </a:ext>
            </a:extLst>
          </p:cNvPr>
          <p:cNvGraphicFramePr>
            <a:graphicFrameLocks noGrp="1"/>
          </p:cNvGraphicFramePr>
          <p:nvPr>
            <p:ph idx="1"/>
            <p:extLst>
              <p:ext uri="{D42A27DB-BD31-4B8C-83A1-F6EECF244321}">
                <p14:modId xmlns:p14="http://schemas.microsoft.com/office/powerpoint/2010/main" val="3982172577"/>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55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27E2-BE8A-4E65-8DE2-26E432ADE90B}"/>
              </a:ext>
            </a:extLst>
          </p:cNvPr>
          <p:cNvSpPr>
            <a:spLocks noGrp="1"/>
          </p:cNvSpPr>
          <p:nvPr>
            <p:ph type="title"/>
          </p:nvPr>
        </p:nvSpPr>
        <p:spPr>
          <a:xfrm>
            <a:off x="208450" y="295773"/>
            <a:ext cx="8735525" cy="649224"/>
          </a:xfrm>
        </p:spPr>
        <p:txBody>
          <a:bodyPr anchor="ctr">
            <a:normAutofit/>
          </a:bodyPr>
          <a:lstStyle/>
          <a:p>
            <a:r>
              <a:rPr lang="en-US" dirty="0"/>
              <a:t>Select the Training Format	</a:t>
            </a:r>
          </a:p>
        </p:txBody>
      </p:sp>
      <p:graphicFrame>
        <p:nvGraphicFramePr>
          <p:cNvPr id="5" name="Content Placeholder 2">
            <a:extLst>
              <a:ext uri="{FF2B5EF4-FFF2-40B4-BE49-F238E27FC236}">
                <a16:creationId xmlns:a16="http://schemas.microsoft.com/office/drawing/2014/main" id="{5C7A470E-153E-41BF-9443-852538C2DB04}"/>
              </a:ext>
            </a:extLst>
          </p:cNvPr>
          <p:cNvGraphicFramePr>
            <a:graphicFrameLocks noGrp="1"/>
          </p:cNvGraphicFramePr>
          <p:nvPr>
            <p:ph idx="1"/>
            <p:extLst>
              <p:ext uri="{D42A27DB-BD31-4B8C-83A1-F6EECF244321}">
                <p14:modId xmlns:p14="http://schemas.microsoft.com/office/powerpoint/2010/main" val="2090315231"/>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62C4693-79B0-489B-99A9-B195D5031760}"/>
              </a:ext>
            </a:extLst>
          </p:cNvPr>
          <p:cNvPicPr>
            <a:picLocks noChangeAspect="1"/>
          </p:cNvPicPr>
          <p:nvPr/>
        </p:nvPicPr>
        <p:blipFill>
          <a:blip r:embed="rId7"/>
          <a:stretch>
            <a:fillRect/>
          </a:stretch>
        </p:blipFill>
        <p:spPr>
          <a:xfrm>
            <a:off x="6561056" y="227669"/>
            <a:ext cx="2382919" cy="785431"/>
          </a:xfrm>
          <a:prstGeom prst="rect">
            <a:avLst/>
          </a:prstGeom>
        </p:spPr>
      </p:pic>
    </p:spTree>
    <p:extLst>
      <p:ext uri="{BB962C8B-B14F-4D97-AF65-F5344CB8AC3E}">
        <p14:creationId xmlns:p14="http://schemas.microsoft.com/office/powerpoint/2010/main" val="350733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27E2-BE8A-4E65-8DE2-26E432ADE90B}"/>
              </a:ext>
            </a:extLst>
          </p:cNvPr>
          <p:cNvSpPr>
            <a:spLocks noGrp="1"/>
          </p:cNvSpPr>
          <p:nvPr>
            <p:ph type="title"/>
          </p:nvPr>
        </p:nvSpPr>
        <p:spPr>
          <a:xfrm>
            <a:off x="208450" y="295773"/>
            <a:ext cx="8735525" cy="649224"/>
          </a:xfrm>
        </p:spPr>
        <p:txBody>
          <a:bodyPr anchor="ctr">
            <a:normAutofit/>
          </a:bodyPr>
          <a:lstStyle/>
          <a:p>
            <a:r>
              <a:rPr lang="en-US" dirty="0"/>
              <a:t>Choosing Trainers	</a:t>
            </a:r>
          </a:p>
        </p:txBody>
      </p:sp>
      <p:graphicFrame>
        <p:nvGraphicFramePr>
          <p:cNvPr id="7" name="Content Placeholder 2">
            <a:extLst>
              <a:ext uri="{FF2B5EF4-FFF2-40B4-BE49-F238E27FC236}">
                <a16:creationId xmlns:a16="http://schemas.microsoft.com/office/drawing/2014/main" id="{C1376956-A2DB-4026-B04A-55676E0F5DED}"/>
              </a:ext>
            </a:extLst>
          </p:cNvPr>
          <p:cNvGraphicFramePr>
            <a:graphicFrameLocks noGrp="1"/>
          </p:cNvGraphicFramePr>
          <p:nvPr>
            <p:ph idx="1"/>
            <p:extLst>
              <p:ext uri="{D42A27DB-BD31-4B8C-83A1-F6EECF244321}">
                <p14:modId xmlns:p14="http://schemas.microsoft.com/office/powerpoint/2010/main" val="269214648"/>
              </p:ext>
            </p:extLst>
          </p:nvPr>
        </p:nvGraphicFramePr>
        <p:xfrm>
          <a:off x="208450" y="1520042"/>
          <a:ext cx="8735525" cy="43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137958F-6750-4D31-8AC4-F8A27870C431}"/>
              </a:ext>
            </a:extLst>
          </p:cNvPr>
          <p:cNvPicPr>
            <a:picLocks noChangeAspect="1"/>
          </p:cNvPicPr>
          <p:nvPr/>
        </p:nvPicPr>
        <p:blipFill>
          <a:blip r:embed="rId7"/>
          <a:stretch>
            <a:fillRect/>
          </a:stretch>
        </p:blipFill>
        <p:spPr>
          <a:xfrm>
            <a:off x="6278250" y="295773"/>
            <a:ext cx="2477973" cy="816762"/>
          </a:xfrm>
          <a:prstGeom prst="rect">
            <a:avLst/>
          </a:prstGeom>
        </p:spPr>
      </p:pic>
    </p:spTree>
    <p:extLst>
      <p:ext uri="{BB962C8B-B14F-4D97-AF65-F5344CB8AC3E}">
        <p14:creationId xmlns:p14="http://schemas.microsoft.com/office/powerpoint/2010/main" val="197140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D7AC-5ED1-4345-AD34-604922B7A9C4}"/>
              </a:ext>
            </a:extLst>
          </p:cNvPr>
          <p:cNvSpPr>
            <a:spLocks noGrp="1"/>
          </p:cNvSpPr>
          <p:nvPr>
            <p:ph type="title"/>
          </p:nvPr>
        </p:nvSpPr>
        <p:spPr>
          <a:xfrm>
            <a:off x="208450" y="295773"/>
            <a:ext cx="4844317" cy="649224"/>
          </a:xfrm>
        </p:spPr>
        <p:txBody>
          <a:bodyPr vert="horz" lIns="91440" tIns="45720" rIns="91440" bIns="45720" rtlCol="0" anchor="ctr">
            <a:normAutofit/>
          </a:bodyPr>
          <a:lstStyle/>
          <a:p>
            <a:r>
              <a:rPr lang="en-US" b="1" kern="1200" dirty="0">
                <a:latin typeface="+mj-lt"/>
                <a:ea typeface="+mj-ea"/>
                <a:cs typeface="+mj-cs"/>
              </a:rPr>
              <a:t>Trainer Techniques</a:t>
            </a:r>
          </a:p>
        </p:txBody>
      </p:sp>
      <p:sp>
        <p:nvSpPr>
          <p:cNvPr id="14" name="Rectangle 13">
            <a:extLst>
              <a:ext uri="{FF2B5EF4-FFF2-40B4-BE49-F238E27FC236}">
                <a16:creationId xmlns:a16="http://schemas.microsoft.com/office/drawing/2014/main" id="{7DF9A3AD-044F-4601-A401-483DF251ED3A}"/>
              </a:ext>
            </a:extLst>
          </p:cNvPr>
          <p:cNvSpPr/>
          <p:nvPr/>
        </p:nvSpPr>
        <p:spPr>
          <a:xfrm>
            <a:off x="208451" y="1065229"/>
            <a:ext cx="8935549" cy="2677212"/>
          </a:xfrm>
          <a:prstGeom prst="rect">
            <a:avLst/>
          </a:prstGeom>
        </p:spPr>
        <p:txBody>
          <a:bodyPr vert="horz" lIns="91440" tIns="45720" rIns="91440" bIns="45720" rtlCol="0">
            <a:normAutofit fontScale="85000" lnSpcReduction="20000"/>
          </a:bodyPr>
          <a:lstStyle/>
          <a:p>
            <a:pPr marL="457200" indent="-171450" defTabSz="685800">
              <a:lnSpc>
                <a:spcPct val="90000"/>
              </a:lnSpc>
              <a:spcAft>
                <a:spcPts val="600"/>
              </a:spcAft>
              <a:buFont typeface="Arial" panose="020B0604020202020204" pitchFamily="34" charset="0"/>
              <a:buChar char="•"/>
            </a:pPr>
            <a:r>
              <a:rPr lang="en-US" dirty="0">
                <a:latin typeface="Arial" pitchFamily="34" charset="0"/>
                <a:cs typeface="Arial" pitchFamily="34" charset="0"/>
              </a:rPr>
              <a:t>Be Organized and on time</a:t>
            </a:r>
          </a:p>
          <a:p>
            <a:pPr marL="457200" indent="-171450" defTabSz="685800">
              <a:lnSpc>
                <a:spcPct val="90000"/>
              </a:lnSpc>
              <a:spcAft>
                <a:spcPts val="600"/>
              </a:spcAft>
              <a:buFont typeface="Arial" panose="020B0604020202020204" pitchFamily="34" charset="0"/>
              <a:buChar char="•"/>
            </a:pPr>
            <a:r>
              <a:rPr lang="en-US" dirty="0">
                <a:latin typeface="Arial" pitchFamily="34" charset="0"/>
                <a:cs typeface="Arial" pitchFamily="34" charset="0"/>
              </a:rPr>
              <a:t>Engage them right away – set a positive tone</a:t>
            </a:r>
          </a:p>
          <a:p>
            <a:pPr marL="457200" indent="-171450" defTabSz="685800">
              <a:lnSpc>
                <a:spcPct val="90000"/>
              </a:lnSpc>
              <a:spcAft>
                <a:spcPts val="600"/>
              </a:spcAft>
              <a:buFont typeface="Arial" panose="020B0604020202020204" pitchFamily="34" charset="0"/>
              <a:buChar char="•"/>
            </a:pPr>
            <a:r>
              <a:rPr lang="en-US" dirty="0">
                <a:latin typeface="Arial" pitchFamily="34" charset="0"/>
                <a:cs typeface="Arial" pitchFamily="34" charset="0"/>
              </a:rPr>
              <a:t>Use learning objectives – what can the learner expect to learn?</a:t>
            </a:r>
          </a:p>
          <a:p>
            <a:pPr marL="457200" indent="-171450" defTabSz="685800">
              <a:lnSpc>
                <a:spcPct val="90000"/>
              </a:lnSpc>
              <a:spcAft>
                <a:spcPts val="600"/>
              </a:spcAft>
              <a:buFont typeface="Arial" panose="020B0604020202020204" pitchFamily="34" charset="0"/>
              <a:buChar char="•"/>
            </a:pPr>
            <a:r>
              <a:rPr lang="en-US" dirty="0">
                <a:latin typeface="Arial" pitchFamily="34" charset="0"/>
                <a:cs typeface="Arial" pitchFamily="34" charset="0"/>
              </a:rPr>
              <a:t>Check learning often – ask them if they got what they needed</a:t>
            </a:r>
          </a:p>
          <a:p>
            <a:pPr marL="457200" indent="-171450" defTabSz="685800">
              <a:lnSpc>
                <a:spcPct val="90000"/>
              </a:lnSpc>
              <a:spcAft>
                <a:spcPts val="600"/>
              </a:spcAft>
              <a:buFont typeface="Arial" panose="020B0604020202020204" pitchFamily="34" charset="0"/>
              <a:buChar char="•"/>
            </a:pPr>
            <a:r>
              <a:rPr lang="en-US" dirty="0">
                <a:latin typeface="Arial" pitchFamily="34" charset="0"/>
                <a:cs typeface="Arial" pitchFamily="34" charset="0"/>
              </a:rPr>
              <a:t>Choose a variety of training techniques that engage participants</a:t>
            </a:r>
            <a:endParaRPr lang="en-US" dirty="0"/>
          </a:p>
          <a:p>
            <a:pPr marL="457200" indent="-171450" defTabSz="685800">
              <a:lnSpc>
                <a:spcPct val="90000"/>
              </a:lnSpc>
              <a:spcAft>
                <a:spcPts val="600"/>
              </a:spcAft>
              <a:buFont typeface="Arial" panose="020B0604020202020204" pitchFamily="34" charset="0"/>
              <a:buChar char="•"/>
            </a:pPr>
            <a:r>
              <a:rPr lang="en-US" dirty="0"/>
              <a:t>Create participatory learning situations – hands on, small group break outs, table topics</a:t>
            </a:r>
          </a:p>
          <a:p>
            <a:pPr marL="457200" indent="-171450" defTabSz="685800">
              <a:lnSpc>
                <a:spcPct val="90000"/>
              </a:lnSpc>
              <a:spcAft>
                <a:spcPts val="600"/>
              </a:spcAft>
              <a:buFont typeface="Arial" panose="020B0604020202020204" pitchFamily="34" charset="0"/>
              <a:buChar char="•"/>
            </a:pPr>
            <a:r>
              <a:rPr lang="en-US" dirty="0"/>
              <a:t>Use a variety of presentation styles, media, exercises and activities to keep interest</a:t>
            </a:r>
          </a:p>
          <a:p>
            <a:pPr marL="457200" indent="-171450" defTabSz="685800">
              <a:lnSpc>
                <a:spcPct val="90000"/>
              </a:lnSpc>
              <a:spcAft>
                <a:spcPts val="600"/>
              </a:spcAft>
              <a:buFont typeface="Arial" panose="020B0604020202020204" pitchFamily="34" charset="0"/>
              <a:buChar char="•"/>
            </a:pPr>
            <a:r>
              <a:rPr lang="en-US" dirty="0"/>
              <a:t>Change pace/activity every 30 minutes </a:t>
            </a:r>
          </a:p>
          <a:p>
            <a:pPr marL="457200" indent="-171450" defTabSz="685800">
              <a:lnSpc>
                <a:spcPct val="90000"/>
              </a:lnSpc>
              <a:spcAft>
                <a:spcPts val="600"/>
              </a:spcAft>
              <a:buFont typeface="Arial" panose="020B0604020202020204" pitchFamily="34" charset="0"/>
              <a:buChar char="•"/>
            </a:pPr>
            <a:r>
              <a:rPr lang="en-US" dirty="0"/>
              <a:t>Change location of seating arrangements if possible</a:t>
            </a:r>
          </a:p>
          <a:p>
            <a:pPr marL="457200" indent="-171450" defTabSz="685800">
              <a:lnSpc>
                <a:spcPct val="90000"/>
              </a:lnSpc>
              <a:spcAft>
                <a:spcPts val="600"/>
              </a:spcAft>
              <a:buFont typeface="Arial" panose="020B0604020202020204" pitchFamily="34" charset="0"/>
              <a:buChar char="•"/>
            </a:pPr>
            <a:r>
              <a:rPr lang="en-US" dirty="0"/>
              <a:t>Use examples that participants can relate to their jobs/club/situation</a:t>
            </a:r>
          </a:p>
          <a:p>
            <a:pPr marL="457200" indent="-171450" defTabSz="685800">
              <a:lnSpc>
                <a:spcPct val="90000"/>
              </a:lnSpc>
              <a:spcAft>
                <a:spcPts val="600"/>
              </a:spcAft>
              <a:buFont typeface="Arial" panose="020B0604020202020204" pitchFamily="34" charset="0"/>
              <a:buChar char="•"/>
            </a:pPr>
            <a:r>
              <a:rPr lang="en-US" dirty="0"/>
              <a:t>Encourage participants to contribute their experiences, successes, ideas</a:t>
            </a:r>
          </a:p>
        </p:txBody>
      </p:sp>
      <p:pic>
        <p:nvPicPr>
          <p:cNvPr id="3" name="Picture 2">
            <a:extLst>
              <a:ext uri="{FF2B5EF4-FFF2-40B4-BE49-F238E27FC236}">
                <a16:creationId xmlns:a16="http://schemas.microsoft.com/office/drawing/2014/main" id="{1EEF7C7D-8665-415B-8640-35C564EDD7CE}"/>
              </a:ext>
            </a:extLst>
          </p:cNvPr>
          <p:cNvPicPr>
            <a:picLocks noChangeAspect="1"/>
          </p:cNvPicPr>
          <p:nvPr/>
        </p:nvPicPr>
        <p:blipFill>
          <a:blip r:embed="rId3"/>
          <a:stretch>
            <a:fillRect/>
          </a:stretch>
        </p:blipFill>
        <p:spPr>
          <a:xfrm>
            <a:off x="6429408" y="266180"/>
            <a:ext cx="2299420" cy="678818"/>
          </a:xfrm>
          <a:prstGeom prst="rect">
            <a:avLst/>
          </a:prstGeom>
        </p:spPr>
      </p:pic>
      <p:pic>
        <p:nvPicPr>
          <p:cNvPr id="5" name="Picture 4" descr="A group of people sitting posing for the camera&#10;&#10;Description automatically generated">
            <a:extLst>
              <a:ext uri="{FF2B5EF4-FFF2-40B4-BE49-F238E27FC236}">
                <a16:creationId xmlns:a16="http://schemas.microsoft.com/office/drawing/2014/main" id="{CB3A5FA6-3032-4BB6-BE83-CBE8AD60D55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38787" y="3674097"/>
            <a:ext cx="4093068" cy="2363771"/>
          </a:xfrm>
          <a:prstGeom prst="rect">
            <a:avLst/>
          </a:prstGeom>
        </p:spPr>
      </p:pic>
    </p:spTree>
    <p:extLst>
      <p:ext uri="{BB962C8B-B14F-4D97-AF65-F5344CB8AC3E}">
        <p14:creationId xmlns:p14="http://schemas.microsoft.com/office/powerpoint/2010/main" val="2118624918"/>
      </p:ext>
    </p:extLst>
  </p:cSld>
  <p:clrMapOvr>
    <a:masterClrMapping/>
  </p:clrMapOvr>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4X3-20200501-GD-AN-V1" id="{FB83C950-5F26-3645-A6FA-0CB3A6CB8073}" vid="{A4E2B162-4352-474C-A208-305F321CA2BD}"/>
    </a:ext>
  </a:extLst>
</a:theme>
</file>

<file path=ppt/theme/theme2.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4X3-20200501-GD-AN-V1" id="{FB83C950-5F26-3645-A6FA-0CB3A6CB8073}" vid="{891553C4-E90F-114F-91D7-504E08D2BC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1658</Words>
  <Application>Microsoft Office PowerPoint</Application>
  <PresentationFormat>On-screen Show (4:3)</PresentationFormat>
  <Paragraphs>175</Paragraphs>
  <Slides>17</Slides>
  <Notes>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Myriad Pro</vt:lpstr>
      <vt:lpstr>Myriad Pro Semibold</vt:lpstr>
      <vt:lpstr>Toastmasters Theme Light Mode</vt:lpstr>
      <vt:lpstr>Toastmasters Theme Dark Mode</vt:lpstr>
      <vt:lpstr>Train the Trainer</vt:lpstr>
      <vt:lpstr>Objectives </vt:lpstr>
      <vt:lpstr>Training Club Officers </vt:lpstr>
      <vt:lpstr>Round 1 Club Officer Training Sessions Download materials: https://www.toastmasters.org/Resources/Resource-Library?c=%7b5DDAB023-91F8-40E5-898C-EC02074AA20A%7d https://www.toastmasters.org/leadership-central/club-officer-tools/club-officer-tutorials  </vt:lpstr>
      <vt:lpstr>Round 2 Club Officer Training Download materials: https://www.toastmasters.org/Resources/Resource-Library?c=%7b5DDAB023-91F8-40E5-898C-EC02074AA20A%7d</vt:lpstr>
      <vt:lpstr>Round 2 Club Officer Training</vt:lpstr>
      <vt:lpstr>Select the Training Format </vt:lpstr>
      <vt:lpstr>Choosing Trainers </vt:lpstr>
      <vt:lpstr>Trainer Techniques</vt:lpstr>
      <vt:lpstr>Training Techniques</vt:lpstr>
      <vt:lpstr>Planning &amp; Logistics</vt:lpstr>
      <vt:lpstr>Planning Your Club Officer Training</vt:lpstr>
      <vt:lpstr>Advertise Well in Advance</vt:lpstr>
      <vt:lpstr>Final Steps</vt:lpstr>
      <vt:lpstr>Resources &amp; Links</vt:lpstr>
      <vt:lpstr>Thank you for attending “Train the Trainer” Go forth &amp; present awesome training to your clubs!</vt:lpstr>
      <vt:lpstr>Upcoming Events &amp;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Trainer</dc:title>
  <dc:creator>Pat Croal</dc:creator>
  <cp:lastModifiedBy>Pat Croal</cp:lastModifiedBy>
  <cp:revision>1</cp:revision>
  <dcterms:created xsi:type="dcterms:W3CDTF">2020-05-23T02:26:44Z</dcterms:created>
  <dcterms:modified xsi:type="dcterms:W3CDTF">2020-05-23T03:09:34Z</dcterms:modified>
</cp:coreProperties>
</file>