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4298" r:id="rId2"/>
    <p:sldMasterId id="2147484300" r:id="rId3"/>
    <p:sldMasterId id="2147484302" r:id="rId4"/>
  </p:sldMasterIdLst>
  <p:notesMasterIdLst>
    <p:notesMasterId r:id="rId40"/>
  </p:notesMasterIdLst>
  <p:sldIdLst>
    <p:sldId id="388" r:id="rId5"/>
    <p:sldId id="558" r:id="rId6"/>
    <p:sldId id="567" r:id="rId7"/>
    <p:sldId id="414" r:id="rId8"/>
    <p:sldId id="565" r:id="rId9"/>
    <p:sldId id="557" r:id="rId10"/>
    <p:sldId id="269" r:id="rId11"/>
    <p:sldId id="579" r:id="rId12"/>
    <p:sldId id="260" r:id="rId13"/>
    <p:sldId id="568" r:id="rId14"/>
    <p:sldId id="559" r:id="rId15"/>
    <p:sldId id="561" r:id="rId16"/>
    <p:sldId id="588" r:id="rId17"/>
    <p:sldId id="569" r:id="rId18"/>
    <p:sldId id="570" r:id="rId19"/>
    <p:sldId id="580" r:id="rId20"/>
    <p:sldId id="575" r:id="rId21"/>
    <p:sldId id="571" r:id="rId22"/>
    <p:sldId id="572" r:id="rId23"/>
    <p:sldId id="573" r:id="rId24"/>
    <p:sldId id="584" r:id="rId25"/>
    <p:sldId id="587" r:id="rId26"/>
    <p:sldId id="586" r:id="rId27"/>
    <p:sldId id="256" r:id="rId28"/>
    <p:sldId id="581" r:id="rId29"/>
    <p:sldId id="582" r:id="rId30"/>
    <p:sldId id="583" r:id="rId31"/>
    <p:sldId id="589" r:id="rId32"/>
    <p:sldId id="590" r:id="rId33"/>
    <p:sldId id="281" r:id="rId34"/>
    <p:sldId id="284" r:id="rId35"/>
    <p:sldId id="417" r:id="rId36"/>
    <p:sldId id="381" r:id="rId37"/>
    <p:sldId id="273" r:id="rId38"/>
    <p:sldId id="416" r:id="rId39"/>
  </p:sldIdLst>
  <p:sldSz cx="9144000" cy="6858000" type="screen4x3"/>
  <p:notesSz cx="7010400"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1008">
          <p15:clr>
            <a:srgbClr val="A4A3A4"/>
          </p15:clr>
        </p15:guide>
        <p15:guide id="2" pos="192">
          <p15:clr>
            <a:srgbClr val="A4A3A4"/>
          </p15:clr>
        </p15:guide>
        <p15:guide id="3"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E44"/>
    <a:srgbClr val="040119"/>
    <a:srgbClr val="800000"/>
    <a:srgbClr val="004165"/>
    <a:srgbClr val="000000"/>
    <a:srgbClr val="00374A"/>
    <a:srgbClr val="A9B2B1"/>
    <a:srgbClr val="C6D5D7"/>
    <a:srgbClr val="DCEAEA"/>
    <a:srgbClr val="EB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1" autoAdjust="0"/>
    <p:restoredTop sz="78012" autoAdjust="0"/>
  </p:normalViewPr>
  <p:slideViewPr>
    <p:cSldViewPr>
      <p:cViewPr varScale="1">
        <p:scale>
          <a:sx n="86" d="100"/>
          <a:sy n="86" d="100"/>
        </p:scale>
        <p:origin x="2424" y="78"/>
      </p:cViewPr>
      <p:guideLst>
        <p:guide orient="horz" pos="1008"/>
        <p:guide pos="192"/>
        <p:guide pos="288"/>
      </p:guideLst>
    </p:cSldViewPr>
  </p:slideViewPr>
  <p:outlineViewPr>
    <p:cViewPr>
      <p:scale>
        <a:sx n="33" d="100"/>
        <a:sy n="33" d="100"/>
      </p:scale>
      <p:origin x="0" y="0"/>
    </p:cViewPr>
  </p:outlineViewPr>
  <p:notesTextViewPr>
    <p:cViewPr>
      <p:scale>
        <a:sx n="85" d="100"/>
        <a:sy n="85" d="100"/>
      </p:scale>
      <p:origin x="0" y="0"/>
    </p:cViewPr>
  </p:notesTextViewPr>
  <p:sorterViewPr>
    <p:cViewPr>
      <p:scale>
        <a:sx n="70" d="100"/>
        <a:sy n="70" d="100"/>
      </p:scale>
      <p:origin x="0" y="8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48E50-3B51-4999-9A54-45F5E6B07A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D60697-7A2C-4EAD-9393-A93B06C5175F}">
      <dgm:prSet phldrT="[Text]"/>
      <dgm:spPr/>
      <dgm:t>
        <a:bodyPr/>
        <a:lstStyle/>
        <a:p>
          <a:r>
            <a:rPr lang="en-US" spc="50" dirty="0"/>
            <a:t>Members</a:t>
          </a:r>
          <a:r>
            <a:rPr lang="en-US" spc="50" dirty="0">
              <a:solidFill>
                <a:schemeClr val="tx1"/>
              </a:solidFill>
            </a:rPr>
            <a:t>,</a:t>
          </a:r>
          <a:r>
            <a:rPr lang="en-US" spc="50" dirty="0"/>
            <a:t> who have the Opportunity to Earn Education Awards</a:t>
          </a:r>
          <a:r>
            <a:rPr lang="en-US" spc="50" dirty="0">
              <a:solidFill>
                <a:schemeClr val="tx1"/>
              </a:solidFill>
            </a:rPr>
            <a:t>,</a:t>
          </a:r>
          <a:r>
            <a:rPr lang="en-US" spc="50" dirty="0"/>
            <a:t> are Reaching THEIR Goals.</a:t>
          </a:r>
        </a:p>
      </dgm:t>
    </dgm:pt>
    <dgm:pt modelId="{D3B471B4-E799-41D6-BED6-52B874CDBF76}" type="parTrans" cxnId="{CC1A7DE2-765B-4751-9C9E-04FDD5738C37}">
      <dgm:prSet/>
      <dgm:spPr/>
      <dgm:t>
        <a:bodyPr/>
        <a:lstStyle/>
        <a:p>
          <a:endParaRPr lang="en-US"/>
        </a:p>
      </dgm:t>
    </dgm:pt>
    <dgm:pt modelId="{19486BA8-1163-4261-9F62-5B57A434D14B}" type="sibTrans" cxnId="{CC1A7DE2-765B-4751-9C9E-04FDD5738C37}">
      <dgm:prSet/>
      <dgm:spPr/>
      <dgm:t>
        <a:bodyPr/>
        <a:lstStyle/>
        <a:p>
          <a:endParaRPr lang="en-US"/>
        </a:p>
      </dgm:t>
    </dgm:pt>
    <dgm:pt modelId="{E3079ED9-5B35-4F7F-A7C4-8FAFD0470557}">
      <dgm:prSet phldrT="[Text]"/>
      <dgm:spPr/>
      <dgm:t>
        <a:bodyPr/>
        <a:lstStyle/>
        <a:p>
          <a:pPr>
            <a:spcAft>
              <a:spcPts val="2724"/>
            </a:spcAft>
          </a:pPr>
          <a:r>
            <a:rPr lang="en-US" dirty="0"/>
            <a:t>Membership</a:t>
          </a:r>
        </a:p>
      </dgm:t>
    </dgm:pt>
    <dgm:pt modelId="{5C9981A9-0143-43AF-A1B7-F01DAAD0D529}" type="parTrans" cxnId="{CC0E014C-CC63-472F-B381-DB3124E943A3}">
      <dgm:prSet/>
      <dgm:spPr/>
      <dgm:t>
        <a:bodyPr/>
        <a:lstStyle/>
        <a:p>
          <a:endParaRPr lang="en-US"/>
        </a:p>
      </dgm:t>
    </dgm:pt>
    <dgm:pt modelId="{8E7C5481-5DFE-4427-BE0A-A24C306BFCF4}" type="sibTrans" cxnId="{CC0E014C-CC63-472F-B381-DB3124E943A3}">
      <dgm:prSet/>
      <dgm:spPr/>
      <dgm:t>
        <a:bodyPr/>
        <a:lstStyle/>
        <a:p>
          <a:endParaRPr lang="en-US"/>
        </a:p>
      </dgm:t>
    </dgm:pt>
    <dgm:pt modelId="{A12CDFED-4789-49E5-B821-7942DFBD0683}">
      <dgm:prSet phldrT="[Text]"/>
      <dgm:spPr/>
      <dgm:t>
        <a:bodyPr/>
        <a:lstStyle/>
        <a:p>
          <a:r>
            <a:rPr lang="en-US" spc="50" dirty="0"/>
            <a:t>With Enough Members, EVERYONE’S Experience is Enhanced because Leadership is Provided and Meeting and Committee Assignments are Filled.</a:t>
          </a:r>
        </a:p>
      </dgm:t>
    </dgm:pt>
    <dgm:pt modelId="{A7E0A547-761B-460A-9E1E-FFB647814B0E}" type="parTrans" cxnId="{303F150B-455E-47FF-8764-6E0E775F409C}">
      <dgm:prSet/>
      <dgm:spPr/>
      <dgm:t>
        <a:bodyPr/>
        <a:lstStyle/>
        <a:p>
          <a:endParaRPr lang="en-US"/>
        </a:p>
      </dgm:t>
    </dgm:pt>
    <dgm:pt modelId="{8168647A-FF44-486C-A4F3-DE2B7B04D0BA}" type="sibTrans" cxnId="{303F150B-455E-47FF-8764-6E0E775F409C}">
      <dgm:prSet/>
      <dgm:spPr/>
      <dgm:t>
        <a:bodyPr/>
        <a:lstStyle/>
        <a:p>
          <a:endParaRPr lang="en-US"/>
        </a:p>
      </dgm:t>
    </dgm:pt>
    <dgm:pt modelId="{B3229CD9-3811-447E-A9AA-5EF6FAECB333}">
      <dgm:prSet phldrT="[Text]"/>
      <dgm:spPr/>
      <dgm:t>
        <a:bodyPr/>
        <a:lstStyle/>
        <a:p>
          <a:r>
            <a:rPr lang="en-US" dirty="0"/>
            <a:t>Training</a:t>
          </a:r>
        </a:p>
      </dgm:t>
    </dgm:pt>
    <dgm:pt modelId="{D3DE0B73-1058-404F-B5A2-5C69CC67F70D}" type="parTrans" cxnId="{9C2ADB50-15BB-41A8-BCF2-F51226788D8B}">
      <dgm:prSet/>
      <dgm:spPr/>
      <dgm:t>
        <a:bodyPr/>
        <a:lstStyle/>
        <a:p>
          <a:endParaRPr lang="en-US"/>
        </a:p>
      </dgm:t>
    </dgm:pt>
    <dgm:pt modelId="{3A3E7282-2403-4336-B126-9955BC62701E}" type="sibTrans" cxnId="{9C2ADB50-15BB-41A8-BCF2-F51226788D8B}">
      <dgm:prSet/>
      <dgm:spPr/>
      <dgm:t>
        <a:bodyPr/>
        <a:lstStyle/>
        <a:p>
          <a:endParaRPr lang="en-US"/>
        </a:p>
      </dgm:t>
    </dgm:pt>
    <dgm:pt modelId="{3FD76528-A7D5-4EC1-AD5B-5DCE2F3C6D97}">
      <dgm:prSet phldrT="[Text]"/>
      <dgm:spPr/>
      <dgm:t>
        <a:bodyPr/>
        <a:lstStyle/>
        <a:p>
          <a:r>
            <a:rPr lang="en-US" spc="30" dirty="0"/>
            <a:t>Trained Club Officers are BETTER ABLE to Serve and Support Your Club.</a:t>
          </a:r>
        </a:p>
      </dgm:t>
    </dgm:pt>
    <dgm:pt modelId="{1CB44B3F-1E4B-447C-8D89-923C445C6584}" type="parTrans" cxnId="{29B8D0E7-09D5-45A6-A40F-340AADFAF891}">
      <dgm:prSet/>
      <dgm:spPr/>
      <dgm:t>
        <a:bodyPr/>
        <a:lstStyle/>
        <a:p>
          <a:endParaRPr lang="en-US"/>
        </a:p>
      </dgm:t>
    </dgm:pt>
    <dgm:pt modelId="{9623BE74-E601-4C8F-9B9E-4945B9198B14}" type="sibTrans" cxnId="{29B8D0E7-09D5-45A6-A40F-340AADFAF891}">
      <dgm:prSet/>
      <dgm:spPr/>
      <dgm:t>
        <a:bodyPr/>
        <a:lstStyle/>
        <a:p>
          <a:endParaRPr lang="en-US"/>
        </a:p>
      </dgm:t>
    </dgm:pt>
    <dgm:pt modelId="{A9ACBA40-3029-47D5-B776-B747F0E15430}">
      <dgm:prSet phldrT="[Text]"/>
      <dgm:spPr/>
      <dgm:t>
        <a:bodyPr/>
        <a:lstStyle/>
        <a:p>
          <a:r>
            <a:rPr lang="en-US" dirty="0"/>
            <a:t>Administration</a:t>
          </a:r>
        </a:p>
      </dgm:t>
    </dgm:pt>
    <dgm:pt modelId="{56EFF4EE-C97A-4491-AA0F-BAECDB962473}" type="parTrans" cxnId="{6AA6A465-972C-4E19-A625-73A00F4D2588}">
      <dgm:prSet/>
      <dgm:spPr/>
      <dgm:t>
        <a:bodyPr/>
        <a:lstStyle/>
        <a:p>
          <a:endParaRPr lang="en-US"/>
        </a:p>
      </dgm:t>
    </dgm:pt>
    <dgm:pt modelId="{2663F8BB-F57B-4FBC-9A56-781413D655E4}" type="sibTrans" cxnId="{6AA6A465-972C-4E19-A625-73A00F4D2588}">
      <dgm:prSet/>
      <dgm:spPr/>
      <dgm:t>
        <a:bodyPr/>
        <a:lstStyle/>
        <a:p>
          <a:endParaRPr lang="en-US"/>
        </a:p>
      </dgm:t>
    </dgm:pt>
    <dgm:pt modelId="{9F073740-472A-45F1-A4CB-7B6AC1977E04}">
      <dgm:prSet phldrT="[Text]"/>
      <dgm:spPr/>
      <dgm:t>
        <a:bodyPr/>
        <a:lstStyle/>
        <a:p>
          <a:r>
            <a:rPr lang="en-US" spc="50" dirty="0"/>
            <a:t>Fulfilling Administrative Duties Helps Your Club Run More Smoothly, which Benefits Members.</a:t>
          </a:r>
        </a:p>
      </dgm:t>
    </dgm:pt>
    <dgm:pt modelId="{54C5295D-2A68-4130-8725-078001925181}" type="parTrans" cxnId="{6379E917-BDB0-4D74-8FCF-9C689BC94725}">
      <dgm:prSet/>
      <dgm:spPr/>
      <dgm:t>
        <a:bodyPr/>
        <a:lstStyle/>
        <a:p>
          <a:endParaRPr lang="en-US"/>
        </a:p>
      </dgm:t>
    </dgm:pt>
    <dgm:pt modelId="{AA397294-7BB5-4AA5-82A1-974BED25112E}" type="sibTrans" cxnId="{6379E917-BDB0-4D74-8FCF-9C689BC94725}">
      <dgm:prSet/>
      <dgm:spPr/>
      <dgm:t>
        <a:bodyPr/>
        <a:lstStyle/>
        <a:p>
          <a:endParaRPr lang="en-US"/>
        </a:p>
      </dgm:t>
    </dgm:pt>
    <dgm:pt modelId="{5CE8CB95-2CFC-467A-B818-821612B3DB49}">
      <dgm:prSet phldrT="[Text]"/>
      <dgm:spPr/>
      <dgm:t>
        <a:bodyPr/>
        <a:lstStyle/>
        <a:p>
          <a:r>
            <a:rPr lang="en-US" dirty="0"/>
            <a:t>Education</a:t>
          </a:r>
        </a:p>
      </dgm:t>
    </dgm:pt>
    <dgm:pt modelId="{2D629E26-BCEE-47F2-8F0B-586C7DE31475}" type="sibTrans" cxnId="{0A6FFF76-CB9A-465D-976E-3A6ED9FB0069}">
      <dgm:prSet/>
      <dgm:spPr/>
      <dgm:t>
        <a:bodyPr/>
        <a:lstStyle/>
        <a:p>
          <a:endParaRPr lang="en-US"/>
        </a:p>
      </dgm:t>
    </dgm:pt>
    <dgm:pt modelId="{707B93C5-DD04-49BB-8B0A-3B68195F245F}" type="parTrans" cxnId="{0A6FFF76-CB9A-465D-976E-3A6ED9FB0069}">
      <dgm:prSet/>
      <dgm:spPr/>
      <dgm:t>
        <a:bodyPr/>
        <a:lstStyle/>
        <a:p>
          <a:endParaRPr lang="en-US"/>
        </a:p>
      </dgm:t>
    </dgm:pt>
    <dgm:pt modelId="{CE7B5B9B-0B6C-4D79-812B-E78483239B31}" type="pres">
      <dgm:prSet presAssocID="{B4048E50-3B51-4999-9A54-45F5E6B07A80}" presName="linear" presStyleCnt="0">
        <dgm:presLayoutVars>
          <dgm:animLvl val="lvl"/>
          <dgm:resizeHandles val="exact"/>
        </dgm:presLayoutVars>
      </dgm:prSet>
      <dgm:spPr/>
    </dgm:pt>
    <dgm:pt modelId="{150A718B-7E1D-4CDA-981B-9D61254D8C86}" type="pres">
      <dgm:prSet presAssocID="{5CE8CB95-2CFC-467A-B818-821612B3DB49}" presName="parentText" presStyleLbl="node1" presStyleIdx="0" presStyleCnt="4" custLinFactNeighborY="-17001">
        <dgm:presLayoutVars>
          <dgm:chMax val="0"/>
          <dgm:bulletEnabled val="1"/>
        </dgm:presLayoutVars>
      </dgm:prSet>
      <dgm:spPr/>
    </dgm:pt>
    <dgm:pt modelId="{CEB2181E-E1DB-4945-A156-7E2F763E9BF4}" type="pres">
      <dgm:prSet presAssocID="{5CE8CB95-2CFC-467A-B818-821612B3DB49}" presName="childText" presStyleLbl="revTx" presStyleIdx="0" presStyleCnt="4" custLinFactNeighborY="-10615">
        <dgm:presLayoutVars>
          <dgm:bulletEnabled val="1"/>
        </dgm:presLayoutVars>
      </dgm:prSet>
      <dgm:spPr/>
    </dgm:pt>
    <dgm:pt modelId="{0D33D6D6-4BC8-40D9-AB82-53D975BAB51B}" type="pres">
      <dgm:prSet presAssocID="{E3079ED9-5B35-4F7F-A7C4-8FAFD0470557}" presName="parentText" presStyleLbl="node1" presStyleIdx="1" presStyleCnt="4" custLinFactNeighborY="-7273">
        <dgm:presLayoutVars>
          <dgm:chMax val="0"/>
          <dgm:bulletEnabled val="1"/>
        </dgm:presLayoutVars>
      </dgm:prSet>
      <dgm:spPr/>
    </dgm:pt>
    <dgm:pt modelId="{7E204200-FF25-4266-B837-8595BFA62C91}" type="pres">
      <dgm:prSet presAssocID="{E3079ED9-5B35-4F7F-A7C4-8FAFD0470557}" presName="childText" presStyleLbl="revTx" presStyleIdx="1" presStyleCnt="4" custLinFactNeighborY="-6410">
        <dgm:presLayoutVars>
          <dgm:bulletEnabled val="1"/>
        </dgm:presLayoutVars>
      </dgm:prSet>
      <dgm:spPr/>
    </dgm:pt>
    <dgm:pt modelId="{EBD829EF-8351-4E7C-A95A-7CFB9A19D334}" type="pres">
      <dgm:prSet presAssocID="{B3229CD9-3811-447E-A9AA-5EF6FAECB333}" presName="parentText" presStyleLbl="node1" presStyleIdx="2" presStyleCnt="4" custLinFactNeighborY="-8935">
        <dgm:presLayoutVars>
          <dgm:chMax val="0"/>
          <dgm:bulletEnabled val="1"/>
        </dgm:presLayoutVars>
      </dgm:prSet>
      <dgm:spPr/>
    </dgm:pt>
    <dgm:pt modelId="{C960D9F2-EA82-488B-A2E2-ADC095EA9A9D}" type="pres">
      <dgm:prSet presAssocID="{B3229CD9-3811-447E-A9AA-5EF6FAECB333}" presName="childText" presStyleLbl="revTx" presStyleIdx="2" presStyleCnt="4" custLinFactNeighborY="-4884">
        <dgm:presLayoutVars>
          <dgm:bulletEnabled val="1"/>
        </dgm:presLayoutVars>
      </dgm:prSet>
      <dgm:spPr/>
    </dgm:pt>
    <dgm:pt modelId="{A75518A5-8D7C-4617-80C4-6080F87D7B60}" type="pres">
      <dgm:prSet presAssocID="{A9ACBA40-3029-47D5-B776-B747F0E15430}" presName="parentText" presStyleLbl="node1" presStyleIdx="3" presStyleCnt="4" custLinFactNeighborY="1764">
        <dgm:presLayoutVars>
          <dgm:chMax val="0"/>
          <dgm:bulletEnabled val="1"/>
        </dgm:presLayoutVars>
      </dgm:prSet>
      <dgm:spPr/>
    </dgm:pt>
    <dgm:pt modelId="{28C689D0-3D6D-4A85-93B0-1D089F29166D}" type="pres">
      <dgm:prSet presAssocID="{A9ACBA40-3029-47D5-B776-B747F0E15430}" presName="childText" presStyleLbl="revTx" presStyleIdx="3" presStyleCnt="4" custLinFactNeighborY="20188">
        <dgm:presLayoutVars>
          <dgm:bulletEnabled val="1"/>
        </dgm:presLayoutVars>
      </dgm:prSet>
      <dgm:spPr/>
    </dgm:pt>
  </dgm:ptLst>
  <dgm:cxnLst>
    <dgm:cxn modelId="{303F150B-455E-47FF-8764-6E0E775F409C}" srcId="{E3079ED9-5B35-4F7F-A7C4-8FAFD0470557}" destId="{A12CDFED-4789-49E5-B821-7942DFBD0683}" srcOrd="0" destOrd="0" parTransId="{A7E0A547-761B-460A-9E1E-FFB647814B0E}" sibTransId="{8168647A-FF44-486C-A4F3-DE2B7B04D0BA}"/>
    <dgm:cxn modelId="{A0ADFF0D-2873-4EF4-8A21-AED295B0DD32}" type="presOf" srcId="{5CE8CB95-2CFC-467A-B818-821612B3DB49}" destId="{150A718B-7E1D-4CDA-981B-9D61254D8C86}" srcOrd="0" destOrd="0" presId="urn:microsoft.com/office/officeart/2005/8/layout/vList2"/>
    <dgm:cxn modelId="{F880F613-3668-4BCC-A523-852A8BEF40F9}" type="presOf" srcId="{B4048E50-3B51-4999-9A54-45F5E6B07A80}" destId="{CE7B5B9B-0B6C-4D79-812B-E78483239B31}" srcOrd="0" destOrd="0" presId="urn:microsoft.com/office/officeart/2005/8/layout/vList2"/>
    <dgm:cxn modelId="{6379E917-BDB0-4D74-8FCF-9C689BC94725}" srcId="{A9ACBA40-3029-47D5-B776-B747F0E15430}" destId="{9F073740-472A-45F1-A4CB-7B6AC1977E04}" srcOrd="0" destOrd="0" parTransId="{54C5295D-2A68-4130-8725-078001925181}" sibTransId="{AA397294-7BB5-4AA5-82A1-974BED25112E}"/>
    <dgm:cxn modelId="{3C046020-EA49-4073-9C54-77218D5F29B4}" type="presOf" srcId="{E3079ED9-5B35-4F7F-A7C4-8FAFD0470557}" destId="{0D33D6D6-4BC8-40D9-AB82-53D975BAB51B}" srcOrd="0" destOrd="0" presId="urn:microsoft.com/office/officeart/2005/8/layout/vList2"/>
    <dgm:cxn modelId="{47B1B32F-845E-4C2A-A59B-802D64DF93D0}" type="presOf" srcId="{9F073740-472A-45F1-A4CB-7B6AC1977E04}" destId="{28C689D0-3D6D-4A85-93B0-1D089F29166D}" srcOrd="0" destOrd="0" presId="urn:microsoft.com/office/officeart/2005/8/layout/vList2"/>
    <dgm:cxn modelId="{9B832C3C-FC74-41D6-AD81-3B17353A5B76}" type="presOf" srcId="{A9ACBA40-3029-47D5-B776-B747F0E15430}" destId="{A75518A5-8D7C-4617-80C4-6080F87D7B60}" srcOrd="0" destOrd="0" presId="urn:microsoft.com/office/officeart/2005/8/layout/vList2"/>
    <dgm:cxn modelId="{2DB0425C-BB67-4925-B10D-838EF4ADF2AF}" type="presOf" srcId="{A12CDFED-4789-49E5-B821-7942DFBD0683}" destId="{7E204200-FF25-4266-B837-8595BFA62C91}" srcOrd="0" destOrd="0" presId="urn:microsoft.com/office/officeart/2005/8/layout/vList2"/>
    <dgm:cxn modelId="{6AA6A465-972C-4E19-A625-73A00F4D2588}" srcId="{B4048E50-3B51-4999-9A54-45F5E6B07A80}" destId="{A9ACBA40-3029-47D5-B776-B747F0E15430}" srcOrd="3" destOrd="0" parTransId="{56EFF4EE-C97A-4491-AA0F-BAECDB962473}" sibTransId="{2663F8BB-F57B-4FBC-9A56-781413D655E4}"/>
    <dgm:cxn modelId="{CC0E014C-CC63-472F-B381-DB3124E943A3}" srcId="{B4048E50-3B51-4999-9A54-45F5E6B07A80}" destId="{E3079ED9-5B35-4F7F-A7C4-8FAFD0470557}" srcOrd="1" destOrd="0" parTransId="{5C9981A9-0143-43AF-A1B7-F01DAAD0D529}" sibTransId="{8E7C5481-5DFE-4427-BE0A-A24C306BFCF4}"/>
    <dgm:cxn modelId="{B874466D-6FD7-4EFE-B3E3-5A851DC5635B}" type="presOf" srcId="{B3229CD9-3811-447E-A9AA-5EF6FAECB333}" destId="{EBD829EF-8351-4E7C-A95A-7CFB9A19D334}" srcOrd="0" destOrd="0" presId="urn:microsoft.com/office/officeart/2005/8/layout/vList2"/>
    <dgm:cxn modelId="{9C2ADB50-15BB-41A8-BCF2-F51226788D8B}" srcId="{B4048E50-3B51-4999-9A54-45F5E6B07A80}" destId="{B3229CD9-3811-447E-A9AA-5EF6FAECB333}" srcOrd="2" destOrd="0" parTransId="{D3DE0B73-1058-404F-B5A2-5C69CC67F70D}" sibTransId="{3A3E7282-2403-4336-B126-9955BC62701E}"/>
    <dgm:cxn modelId="{0A6FFF76-CB9A-465D-976E-3A6ED9FB0069}" srcId="{B4048E50-3B51-4999-9A54-45F5E6B07A80}" destId="{5CE8CB95-2CFC-467A-B818-821612B3DB49}" srcOrd="0" destOrd="0" parTransId="{707B93C5-DD04-49BB-8B0A-3B68195F245F}" sibTransId="{2D629E26-BCEE-47F2-8F0B-586C7DE31475}"/>
    <dgm:cxn modelId="{CC1A7DE2-765B-4751-9C9E-04FDD5738C37}" srcId="{5CE8CB95-2CFC-467A-B818-821612B3DB49}" destId="{E4D60697-7A2C-4EAD-9393-A93B06C5175F}" srcOrd="0" destOrd="0" parTransId="{D3B471B4-E799-41D6-BED6-52B874CDBF76}" sibTransId="{19486BA8-1163-4261-9F62-5B57A434D14B}"/>
    <dgm:cxn modelId="{29B8D0E7-09D5-45A6-A40F-340AADFAF891}" srcId="{B3229CD9-3811-447E-A9AA-5EF6FAECB333}" destId="{3FD76528-A7D5-4EC1-AD5B-5DCE2F3C6D97}" srcOrd="0" destOrd="0" parTransId="{1CB44B3F-1E4B-447C-8D89-923C445C6584}" sibTransId="{9623BE74-E601-4C8F-9B9E-4945B9198B14}"/>
    <dgm:cxn modelId="{3BD82EEB-D597-4521-870A-89BFEB2A6606}" type="presOf" srcId="{3FD76528-A7D5-4EC1-AD5B-5DCE2F3C6D97}" destId="{C960D9F2-EA82-488B-A2E2-ADC095EA9A9D}" srcOrd="0" destOrd="0" presId="urn:microsoft.com/office/officeart/2005/8/layout/vList2"/>
    <dgm:cxn modelId="{54D942EB-1A4E-4E57-9523-FDCE892E0C8F}" type="presOf" srcId="{E4D60697-7A2C-4EAD-9393-A93B06C5175F}" destId="{CEB2181E-E1DB-4945-A156-7E2F763E9BF4}" srcOrd="0" destOrd="0" presId="urn:microsoft.com/office/officeart/2005/8/layout/vList2"/>
    <dgm:cxn modelId="{9E328E85-284C-48D5-B6A5-3A577A6575AB}" type="presParOf" srcId="{CE7B5B9B-0B6C-4D79-812B-E78483239B31}" destId="{150A718B-7E1D-4CDA-981B-9D61254D8C86}" srcOrd="0" destOrd="0" presId="urn:microsoft.com/office/officeart/2005/8/layout/vList2"/>
    <dgm:cxn modelId="{0F868DDB-45B2-4B62-ACB8-01AA42B51E5A}" type="presParOf" srcId="{CE7B5B9B-0B6C-4D79-812B-E78483239B31}" destId="{CEB2181E-E1DB-4945-A156-7E2F763E9BF4}" srcOrd="1" destOrd="0" presId="urn:microsoft.com/office/officeart/2005/8/layout/vList2"/>
    <dgm:cxn modelId="{DEF37B84-9A99-4615-BF87-22261EEFDB6C}" type="presParOf" srcId="{CE7B5B9B-0B6C-4D79-812B-E78483239B31}" destId="{0D33D6D6-4BC8-40D9-AB82-53D975BAB51B}" srcOrd="2" destOrd="0" presId="urn:microsoft.com/office/officeart/2005/8/layout/vList2"/>
    <dgm:cxn modelId="{834BC8BC-2847-4B21-AE9B-7F615B086794}" type="presParOf" srcId="{CE7B5B9B-0B6C-4D79-812B-E78483239B31}" destId="{7E204200-FF25-4266-B837-8595BFA62C91}" srcOrd="3" destOrd="0" presId="urn:microsoft.com/office/officeart/2005/8/layout/vList2"/>
    <dgm:cxn modelId="{A056AD0F-885F-4167-9972-914CD5CBB1D9}" type="presParOf" srcId="{CE7B5B9B-0B6C-4D79-812B-E78483239B31}" destId="{EBD829EF-8351-4E7C-A95A-7CFB9A19D334}" srcOrd="4" destOrd="0" presId="urn:microsoft.com/office/officeart/2005/8/layout/vList2"/>
    <dgm:cxn modelId="{1BEF99EE-9F98-444D-BD91-80FD9250890B}" type="presParOf" srcId="{CE7B5B9B-0B6C-4D79-812B-E78483239B31}" destId="{C960D9F2-EA82-488B-A2E2-ADC095EA9A9D}" srcOrd="5" destOrd="0" presId="urn:microsoft.com/office/officeart/2005/8/layout/vList2"/>
    <dgm:cxn modelId="{2FC2BF06-DC38-48EB-9F39-505D916E43E7}" type="presParOf" srcId="{CE7B5B9B-0B6C-4D79-812B-E78483239B31}" destId="{A75518A5-8D7C-4617-80C4-6080F87D7B60}" srcOrd="6" destOrd="0" presId="urn:microsoft.com/office/officeart/2005/8/layout/vList2"/>
    <dgm:cxn modelId="{746989FC-162D-480D-BBAC-28A97591DFEB}" type="presParOf" srcId="{CE7B5B9B-0B6C-4D79-812B-E78483239B31}" destId="{28C689D0-3D6D-4A85-93B0-1D089F29166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A718B-7E1D-4CDA-981B-9D61254D8C86}">
      <dsp:nvSpPr>
        <dsp:cNvPr id="0" name=""/>
        <dsp:cNvSpPr/>
      </dsp:nvSpPr>
      <dsp:spPr>
        <a:xfrm>
          <a:off x="0" y="0"/>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Education</a:t>
          </a:r>
        </a:p>
      </dsp:txBody>
      <dsp:txXfrm>
        <a:off x="28557" y="28557"/>
        <a:ext cx="7436538" cy="527886"/>
      </dsp:txXfrm>
    </dsp:sp>
    <dsp:sp modelId="{CEB2181E-E1DB-4945-A156-7E2F763E9BF4}">
      <dsp:nvSpPr>
        <dsp:cNvPr id="0" name=""/>
        <dsp:cNvSpPr/>
      </dsp:nvSpPr>
      <dsp:spPr>
        <a:xfrm>
          <a:off x="0" y="547877"/>
          <a:ext cx="749365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50" dirty="0"/>
            <a:t>Members</a:t>
          </a:r>
          <a:r>
            <a:rPr lang="en-US" sz="2000" kern="1200" spc="50" dirty="0">
              <a:solidFill>
                <a:schemeClr val="tx1"/>
              </a:solidFill>
            </a:rPr>
            <a:t>,</a:t>
          </a:r>
          <a:r>
            <a:rPr lang="en-US" sz="2000" kern="1200" spc="50" dirty="0"/>
            <a:t> who have the Opportunity to Earn Education Awards</a:t>
          </a:r>
          <a:r>
            <a:rPr lang="en-US" sz="2000" kern="1200" spc="50" dirty="0">
              <a:solidFill>
                <a:schemeClr val="tx1"/>
              </a:solidFill>
            </a:rPr>
            <a:t>,</a:t>
          </a:r>
          <a:r>
            <a:rPr lang="en-US" sz="2000" kern="1200" spc="50" dirty="0"/>
            <a:t> are Reaching THEIR Goals.</a:t>
          </a:r>
        </a:p>
      </dsp:txBody>
      <dsp:txXfrm>
        <a:off x="0" y="547877"/>
        <a:ext cx="7493652" cy="595125"/>
      </dsp:txXfrm>
    </dsp:sp>
    <dsp:sp modelId="{0D33D6D6-4BC8-40D9-AB82-53D975BAB51B}">
      <dsp:nvSpPr>
        <dsp:cNvPr id="0" name=""/>
        <dsp:cNvSpPr/>
      </dsp:nvSpPr>
      <dsp:spPr>
        <a:xfrm>
          <a:off x="0" y="1142997"/>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ts val="2724"/>
            </a:spcAft>
            <a:buNone/>
          </a:pPr>
          <a:r>
            <a:rPr lang="en-US" sz="2500" kern="1200" dirty="0"/>
            <a:t>Membership</a:t>
          </a:r>
        </a:p>
      </dsp:txBody>
      <dsp:txXfrm>
        <a:off x="28557" y="1171554"/>
        <a:ext cx="7436538" cy="527886"/>
      </dsp:txXfrm>
    </dsp:sp>
    <dsp:sp modelId="{7E204200-FF25-4266-B837-8595BFA62C91}">
      <dsp:nvSpPr>
        <dsp:cNvPr id="0" name=""/>
        <dsp:cNvSpPr/>
      </dsp:nvSpPr>
      <dsp:spPr>
        <a:xfrm>
          <a:off x="0" y="1752601"/>
          <a:ext cx="7493652" cy="85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50" dirty="0"/>
            <a:t>With Enough Members, EVERYONE’S Experience is Enhanced because Leadership is Provided and Meeting and Committee Assignments are Filled.</a:t>
          </a:r>
        </a:p>
      </dsp:txBody>
      <dsp:txXfrm>
        <a:off x="0" y="1752601"/>
        <a:ext cx="7493652" cy="853875"/>
      </dsp:txXfrm>
    </dsp:sp>
    <dsp:sp modelId="{EBD829EF-8351-4E7C-A95A-7CFB9A19D334}">
      <dsp:nvSpPr>
        <dsp:cNvPr id="0" name=""/>
        <dsp:cNvSpPr/>
      </dsp:nvSpPr>
      <dsp:spPr>
        <a:xfrm>
          <a:off x="0" y="2590800"/>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Training</a:t>
          </a:r>
        </a:p>
      </dsp:txBody>
      <dsp:txXfrm>
        <a:off x="28557" y="2619357"/>
        <a:ext cx="7436538" cy="527886"/>
      </dsp:txXfrm>
    </dsp:sp>
    <dsp:sp modelId="{C960D9F2-EA82-488B-A2E2-ADC095EA9A9D}">
      <dsp:nvSpPr>
        <dsp:cNvPr id="0" name=""/>
        <dsp:cNvSpPr/>
      </dsp:nvSpPr>
      <dsp:spPr>
        <a:xfrm>
          <a:off x="0" y="3200403"/>
          <a:ext cx="749365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30" dirty="0"/>
            <a:t>Trained Club Officers are BETTER ABLE to Serve and Support Your Club.</a:t>
          </a:r>
        </a:p>
      </dsp:txBody>
      <dsp:txXfrm>
        <a:off x="0" y="3200403"/>
        <a:ext cx="7493652" cy="595125"/>
      </dsp:txXfrm>
    </dsp:sp>
    <dsp:sp modelId="{A75518A5-8D7C-4617-80C4-6080F87D7B60}">
      <dsp:nvSpPr>
        <dsp:cNvPr id="0" name=""/>
        <dsp:cNvSpPr/>
      </dsp:nvSpPr>
      <dsp:spPr>
        <a:xfrm>
          <a:off x="0" y="3834598"/>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Administration</a:t>
          </a:r>
        </a:p>
      </dsp:txBody>
      <dsp:txXfrm>
        <a:off x="28557" y="3863155"/>
        <a:ext cx="7436538" cy="527886"/>
      </dsp:txXfrm>
    </dsp:sp>
    <dsp:sp modelId="{28C689D0-3D6D-4A85-93B0-1D089F29166D}">
      <dsp:nvSpPr>
        <dsp:cNvPr id="0" name=""/>
        <dsp:cNvSpPr/>
      </dsp:nvSpPr>
      <dsp:spPr>
        <a:xfrm>
          <a:off x="0" y="4434074"/>
          <a:ext cx="749365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50" dirty="0"/>
            <a:t>Fulfilling Administrative Duties Helps Your Club Run More Smoothly, which Benefits Members.</a:t>
          </a:r>
        </a:p>
      </dsp:txBody>
      <dsp:txXfrm>
        <a:off x="0" y="4434074"/>
        <a:ext cx="7493652" cy="5951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5895AE-EEE0-4D70-9679-ADEA37AD0937}"/>
              </a:ext>
            </a:extLst>
          </p:cNvPr>
          <p:cNvSpPr>
            <a:spLocks noGrp="1"/>
          </p:cNvSpPr>
          <p:nvPr>
            <p:ph type="hdr" sz="quarter"/>
          </p:nvPr>
        </p:nvSpPr>
        <p:spPr>
          <a:xfrm>
            <a:off x="0" y="0"/>
            <a:ext cx="3038475" cy="463550"/>
          </a:xfrm>
          <a:prstGeom prst="rect">
            <a:avLst/>
          </a:prstGeom>
        </p:spPr>
        <p:txBody>
          <a:bodyPr vert="horz" lIns="92830" tIns="46415" rIns="92830" bIns="46415" rtlCol="0"/>
          <a:lstStyle>
            <a:lvl1pPr algn="l" eaLnBrk="1" hangingPunct="1">
              <a:defRPr sz="1200">
                <a:latin typeface="Arial" charset="0"/>
                <a:ea typeface="ヒラギノ角ゴ Pro W3"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E01DE5E6-0080-47B1-9BAA-BBE713C8E956}"/>
              </a:ext>
            </a:extLst>
          </p:cNvPr>
          <p:cNvSpPr>
            <a:spLocks noGrp="1"/>
          </p:cNvSpPr>
          <p:nvPr>
            <p:ph type="dt" idx="1"/>
          </p:nvPr>
        </p:nvSpPr>
        <p:spPr>
          <a:xfrm>
            <a:off x="3970338" y="0"/>
            <a:ext cx="3038475" cy="463550"/>
          </a:xfrm>
          <a:prstGeom prst="rect">
            <a:avLst/>
          </a:prstGeom>
        </p:spPr>
        <p:txBody>
          <a:bodyPr vert="horz" lIns="92830" tIns="46415" rIns="92830" bIns="46415" rtlCol="0"/>
          <a:lstStyle>
            <a:lvl1pPr algn="r" eaLnBrk="1" hangingPunct="1">
              <a:defRPr sz="1200">
                <a:latin typeface="Arial" charset="0"/>
                <a:ea typeface="ヒラギノ角ゴ Pro W3" charset="0"/>
                <a:cs typeface="Arial" charset="0"/>
              </a:defRPr>
            </a:lvl1pPr>
          </a:lstStyle>
          <a:p>
            <a:pPr>
              <a:defRPr/>
            </a:pPr>
            <a:fld id="{15E0E49F-EABD-4F68-88CA-45B556F08FD9}" type="datetimeFigureOut">
              <a:rPr lang="en-US"/>
              <a:pPr>
                <a:defRPr/>
              </a:pPr>
              <a:t>1/19/2021</a:t>
            </a:fld>
            <a:endParaRPr lang="en-US"/>
          </a:p>
        </p:txBody>
      </p:sp>
      <p:sp>
        <p:nvSpPr>
          <p:cNvPr id="4" name="Slide Image Placeholder 3">
            <a:extLst>
              <a:ext uri="{FF2B5EF4-FFF2-40B4-BE49-F238E27FC236}">
                <a16:creationId xmlns:a16="http://schemas.microsoft.com/office/drawing/2014/main" id="{08DF2EE0-C65E-43C4-8AEB-1A3CF39E50AB}"/>
              </a:ext>
            </a:extLst>
          </p:cNvPr>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a:extLst>
              <a:ext uri="{FF2B5EF4-FFF2-40B4-BE49-F238E27FC236}">
                <a16:creationId xmlns:a16="http://schemas.microsoft.com/office/drawing/2014/main" id="{4C5277C5-DD1E-41A1-8327-8E6A0A23631C}"/>
              </a:ext>
            </a:extLst>
          </p:cNvPr>
          <p:cNvSpPr>
            <a:spLocks noGrp="1"/>
          </p:cNvSpPr>
          <p:nvPr>
            <p:ph type="body" sz="quarter" idx="3"/>
          </p:nvPr>
        </p:nvSpPr>
        <p:spPr>
          <a:xfrm>
            <a:off x="701675" y="4445000"/>
            <a:ext cx="5607050" cy="3636963"/>
          </a:xfrm>
          <a:prstGeom prst="rect">
            <a:avLst/>
          </a:prstGeom>
        </p:spPr>
        <p:txBody>
          <a:bodyPr vert="horz" lIns="92830" tIns="46415" rIns="92830" bIns="464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235273-7FE0-42CB-A94F-0F71BBBCCFE6}"/>
              </a:ext>
            </a:extLst>
          </p:cNvPr>
          <p:cNvSpPr>
            <a:spLocks noGrp="1"/>
          </p:cNvSpPr>
          <p:nvPr>
            <p:ph type="ftr" sz="quarter" idx="4"/>
          </p:nvPr>
        </p:nvSpPr>
        <p:spPr>
          <a:xfrm>
            <a:off x="0" y="8772525"/>
            <a:ext cx="3038475" cy="463550"/>
          </a:xfrm>
          <a:prstGeom prst="rect">
            <a:avLst/>
          </a:prstGeom>
        </p:spPr>
        <p:txBody>
          <a:bodyPr vert="horz" lIns="92830" tIns="46415" rIns="92830" bIns="46415" rtlCol="0" anchor="b"/>
          <a:lstStyle>
            <a:lvl1pPr algn="l" eaLnBrk="1" hangingPunct="1">
              <a:defRPr sz="1200">
                <a:latin typeface="Arial" charset="0"/>
                <a:ea typeface="ヒラギノ角ゴ Pro W3"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B339E11-D6E1-4ABA-84D4-BA0A70FB4476}"/>
              </a:ext>
            </a:extLst>
          </p:cNvPr>
          <p:cNvSpPr>
            <a:spLocks noGrp="1"/>
          </p:cNvSpPr>
          <p:nvPr>
            <p:ph type="sldNum" sz="quarter" idx="5"/>
          </p:nvPr>
        </p:nvSpPr>
        <p:spPr>
          <a:xfrm>
            <a:off x="3970338" y="8772525"/>
            <a:ext cx="3038475" cy="463550"/>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a:cs typeface="Arial" panose="020B0604020202020204" pitchFamily="34" charset="0"/>
              </a:defRPr>
            </a:lvl1pPr>
          </a:lstStyle>
          <a:p>
            <a:fld id="{471CBCF7-CCBF-423C-A91A-693A72C1776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B07E748-2509-4B5B-B266-605120747E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3C41F98-9589-4A4E-B059-55609BEBE3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82AE2310-5CF2-49D1-9062-0493EF1B7C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0C8C001-0AF9-4410-9CF0-8A9445499E09}"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1E1C82B-9C2C-49E2-9A72-5FA85ED9C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BDF7A29-E1C9-4810-9E17-519BE43034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an example of a report available to district leaders at Toastmasters International website.  The goal is for all categories: Members, officers, and new members to be 100% enrolled in Pathways</a:t>
            </a:r>
          </a:p>
        </p:txBody>
      </p:sp>
      <p:sp>
        <p:nvSpPr>
          <p:cNvPr id="41988" name="Slide Number Placeholder 3">
            <a:extLst>
              <a:ext uri="{FF2B5EF4-FFF2-40B4-BE49-F238E27FC236}">
                <a16:creationId xmlns:a16="http://schemas.microsoft.com/office/drawing/2014/main" id="{A526E1A5-A6F6-4449-AF72-2DCFD18272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4B9D0654-512F-46C4-8DE9-84FBB5132D17}" type="slidenum">
              <a:rPr lang="en-US" altLang="en-US">
                <a:cs typeface="Arial" panose="020B0604020202020204" pitchFamily="34" charset="0"/>
              </a:rPr>
              <a:pPr/>
              <a:t>16</a:t>
            </a:fld>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08B183E-90AE-45F5-AB4C-E4E38DEACD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DEFFC9B-E6E9-4070-A082-63F31DAAD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calculate the adoption rate for your club by going to the club roster.</a:t>
            </a:r>
          </a:p>
        </p:txBody>
      </p:sp>
      <p:sp>
        <p:nvSpPr>
          <p:cNvPr id="44036" name="Slide Number Placeholder 3">
            <a:extLst>
              <a:ext uri="{FF2B5EF4-FFF2-40B4-BE49-F238E27FC236}">
                <a16:creationId xmlns:a16="http://schemas.microsoft.com/office/drawing/2014/main" id="{CB08B9F6-FCE6-4593-BBC4-2910E7A538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F1A05EEC-092A-435C-A4FA-B6C826A704DE}" type="slidenum">
              <a:rPr lang="en-US" altLang="en-US">
                <a:cs typeface="Arial" panose="020B0604020202020204" pitchFamily="34" charset="0"/>
              </a:rPr>
              <a:pPr/>
              <a:t>17</a:t>
            </a:fld>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5C50F79-D03A-4668-BC3E-2A5A8DEA9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ABC492C-073A-47B0-B5EC-14A0F6AD62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these will be available at the District 6 website, 2020-2021, Pathways</a:t>
            </a:r>
          </a:p>
        </p:txBody>
      </p:sp>
      <p:sp>
        <p:nvSpPr>
          <p:cNvPr id="47108" name="Slide Number Placeholder 3">
            <a:extLst>
              <a:ext uri="{FF2B5EF4-FFF2-40B4-BE49-F238E27FC236}">
                <a16:creationId xmlns:a16="http://schemas.microsoft.com/office/drawing/2014/main" id="{09CBE0CE-0969-490A-96E9-61B2EC640D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9389F37-7933-40E8-85F7-8CEE684D8D44}" type="slidenum">
              <a:rPr lang="en-US" altLang="en-US">
                <a:cs typeface="Arial" panose="020B0604020202020204" pitchFamily="34" charset="0"/>
              </a:rPr>
              <a:pPr/>
              <a:t>19</a:t>
            </a:fld>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908409F-BBBB-4DB0-A7EC-6B99FC8B07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8B6A9E5-D3F4-4F79-A554-F7E90ABEC5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Succession Planning is where leaders plan for who will succeed them, who will be the next leaders.</a:t>
            </a:r>
          </a:p>
        </p:txBody>
      </p:sp>
      <p:sp>
        <p:nvSpPr>
          <p:cNvPr id="50180" name="Slide Number Placeholder 3">
            <a:extLst>
              <a:ext uri="{FF2B5EF4-FFF2-40B4-BE49-F238E27FC236}">
                <a16:creationId xmlns:a16="http://schemas.microsoft.com/office/drawing/2014/main" id="{3F7C11C3-7188-4583-BE4E-A4DF91F194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59E1163F-388D-4D02-AFB5-54620814B43D}" type="slidenum">
              <a:rPr lang="en-US" altLang="en-US">
                <a:cs typeface="Arial" panose="020B0604020202020204" pitchFamily="34" charset="0"/>
              </a:rPr>
              <a:pPr/>
              <a:t>21</a:t>
            </a:fld>
            <a:endParaRPr lang="en-US" altLang="en-US">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04D0176-6D48-410D-A923-F07722CBC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9E5A197-88EE-40E0-8871-F0E1C2ABE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want to give members a chance to experience leadership at the club level.  Also, we want to have new officers to bring in fresh ideas on how to provide value for the members.</a:t>
            </a:r>
          </a:p>
        </p:txBody>
      </p:sp>
      <p:sp>
        <p:nvSpPr>
          <p:cNvPr id="52228" name="Slide Number Placeholder 3">
            <a:extLst>
              <a:ext uri="{FF2B5EF4-FFF2-40B4-BE49-F238E27FC236}">
                <a16:creationId xmlns:a16="http://schemas.microsoft.com/office/drawing/2014/main" id="{0C6C9666-80A4-4325-94B7-C653741C8D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D837464F-B2C7-428C-920F-A7979F56E4BE}" type="slidenum">
              <a:rPr lang="en-US" altLang="en-US">
                <a:cs typeface="Arial" panose="020B0604020202020204" pitchFamily="34" charset="0"/>
              </a:rPr>
              <a:pPr/>
              <a:t>22</a:t>
            </a:fld>
            <a:endParaRPr lang="en-US"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D978C7F-BA53-4218-9107-ADFB4A23A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CAE2DEF-B180-4920-A9A3-5D6E1011EF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Start mentoring club members that you see as a potential leader now so when it is time for elections you are not scrambling around begging members to take on a club officer role.</a:t>
            </a:r>
          </a:p>
        </p:txBody>
      </p:sp>
      <p:sp>
        <p:nvSpPr>
          <p:cNvPr id="54276" name="Slide Number Placeholder 3">
            <a:extLst>
              <a:ext uri="{FF2B5EF4-FFF2-40B4-BE49-F238E27FC236}">
                <a16:creationId xmlns:a16="http://schemas.microsoft.com/office/drawing/2014/main" id="{DA4E6EF4-BC79-4C09-82FD-50BD783EA4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31425C9F-DC13-4AF4-B7F5-FB877A46FC29}" type="slidenum">
              <a:rPr lang="en-US" altLang="en-US">
                <a:cs typeface="Arial" panose="020B0604020202020204" pitchFamily="34" charset="0"/>
              </a:rPr>
              <a:pPr/>
              <a:t>23</a:t>
            </a:fld>
            <a:endParaRPr lang="en-US"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62" name="Google Shape;62;p1:notes"/>
          <p:cNvSpPr>
            <a:spLocks noGrp="1" noRot="1" noChangeAspect="1"/>
          </p:cNvSpPr>
          <p:nvPr>
            <p:ph type="sldImg" idx="2"/>
          </p:nvPr>
        </p:nvSpPr>
        <p:spPr>
          <a:xfrm>
            <a:off x="14271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23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C50D234-B74E-44ED-A289-E2FD1CE762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66CB0D3-C7C1-4F4D-A6D6-984B7EAE8E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Recommend Club Online Meeting Platform Host practice setting up breakout rooms and putting members in and taking them out.  A SAA is recommended to man the breakout room for the contestants.  Via text the Toastmaster of the contest can let then know when a contestant should leave the breakout room and return to the main room.</a:t>
            </a:r>
          </a:p>
        </p:txBody>
      </p:sp>
      <p:sp>
        <p:nvSpPr>
          <p:cNvPr id="61444" name="Slide Number Placeholder 3">
            <a:extLst>
              <a:ext uri="{FF2B5EF4-FFF2-40B4-BE49-F238E27FC236}">
                <a16:creationId xmlns:a16="http://schemas.microsoft.com/office/drawing/2014/main" id="{B061CF27-FD38-421D-9FFC-4BB9CCE88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0B857CD-ACA5-4AE6-8E44-A945A0DB5049}" type="slidenum">
              <a:rPr lang="en-US" altLang="en-US">
                <a:cs typeface="Arial" panose="020B0604020202020204" pitchFamily="34" charset="0"/>
              </a:rPr>
              <a:pPr/>
              <a:t>29</a:t>
            </a:fld>
            <a:endParaRPr lang="en-US"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CBCF7-CCBF-423C-A91A-693A72C17762}" type="slidenum">
              <a:rPr lang="en-US" altLang="en-US" smtClean="0"/>
              <a:pPr/>
              <a:t>32</a:t>
            </a:fld>
            <a:endParaRPr lang="en-US" altLang="en-US"/>
          </a:p>
        </p:txBody>
      </p:sp>
    </p:spTree>
    <p:extLst>
      <p:ext uri="{BB962C8B-B14F-4D97-AF65-F5344CB8AC3E}">
        <p14:creationId xmlns:p14="http://schemas.microsoft.com/office/powerpoint/2010/main" val="391898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8: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57" name="Google Shape;157;p18:notes"/>
          <p:cNvSpPr>
            <a:spLocks noGrp="1" noRot="1" noChangeAspect="1"/>
          </p:cNvSpPr>
          <p:nvPr>
            <p:ph type="sldImg" idx="2"/>
          </p:nvPr>
        </p:nvSpPr>
        <p:spPr>
          <a:xfrm>
            <a:off x="14271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754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F6886C2-F3EF-457C-8FCD-76DF65022692}"/>
              </a:ext>
            </a:extLst>
          </p:cNvPr>
          <p:cNvSpPr>
            <a:spLocks noGrp="1" noChangeArrowheads="1"/>
          </p:cNvSpPr>
          <p:nvPr>
            <p:ph type="sldNum" sz="quarter" idx="5"/>
          </p:nvPr>
        </p:nvSpPr>
        <p:spPr>
          <a:extLst>
            <a:ext uri="{909E8E84-426E-40dd-AFC4-6F175D3DCCD1}"/>
            <a:ext uri="{91240B29-F687-4f45-9708-019B960494DF}"/>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0" hangingPunct="0"/>
            <a:fld id="{5A938B7E-94B2-40F0-A4C6-A06FF3CBB4D0}" type="slidenum">
              <a:rPr lang="en-US" altLang="en-US">
                <a:solidFill>
                  <a:srgbClr val="000000"/>
                </a:solidFill>
                <a:latin typeface="Times" panose="02020603050405020304" pitchFamily="18" charset="0"/>
                <a:ea typeface="MS PGothic" panose="020B0600070205080204" pitchFamily="34" charset="-128"/>
              </a:rPr>
              <a:pPr eaLnBrk="0" hangingPunct="0"/>
              <a:t>5</a:t>
            </a:fld>
            <a:endParaRPr lang="en-US" altLang="en-US">
              <a:solidFill>
                <a:srgbClr val="000000"/>
              </a:solidFill>
              <a:latin typeface="Times" panose="02020603050405020304" pitchFamily="18" charset="0"/>
              <a:ea typeface="MS PGothic" panose="020B0600070205080204" pitchFamily="34" charset="-128"/>
            </a:endParaRPr>
          </a:p>
        </p:txBody>
      </p:sp>
      <p:sp>
        <p:nvSpPr>
          <p:cNvPr id="23555" name="Rectangle 2">
            <a:extLst>
              <a:ext uri="{FF2B5EF4-FFF2-40B4-BE49-F238E27FC236}">
                <a16:creationId xmlns:a16="http://schemas.microsoft.com/office/drawing/2014/main" id="{E6B71463-28F4-44B3-A9B5-9E8452774E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0A88E333-B6DE-4B06-8FC3-CFF3DBFE94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7087B6C-D3CA-488E-92BC-583C3FFF4E33}"/>
              </a:ext>
            </a:extLst>
          </p:cNvPr>
          <p:cNvSpPr>
            <a:spLocks noGrp="1" noChangeArrowheads="1"/>
          </p:cNvSpPr>
          <p:nvPr>
            <p:ph type="sldNum" sz="quarter" idx="5"/>
          </p:nvPr>
        </p:nvSpPr>
        <p:spPr>
          <a:extLst>
            <a:ext uri="{909E8E84-426E-40dd-AFC4-6F175D3DCCD1}"/>
            <a:ext uri="{91240B29-F687-4f45-9708-019B960494DF}"/>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0" hangingPunct="0"/>
            <a:fld id="{C974F453-4BB7-4E33-99EE-DB4E60432508}" type="slidenum">
              <a:rPr lang="en-US" altLang="en-US">
                <a:solidFill>
                  <a:srgbClr val="000000"/>
                </a:solidFill>
                <a:latin typeface="Times" panose="02020603050405020304" pitchFamily="18" charset="0"/>
                <a:ea typeface="MS PGothic" panose="020B0600070205080204" pitchFamily="34" charset="-128"/>
              </a:rPr>
              <a:pPr eaLnBrk="0" hangingPunct="0"/>
              <a:t>7</a:t>
            </a:fld>
            <a:endParaRPr lang="en-US" altLang="en-US">
              <a:solidFill>
                <a:srgbClr val="000000"/>
              </a:solidFill>
              <a:latin typeface="Times" panose="02020603050405020304" pitchFamily="18" charset="0"/>
              <a:ea typeface="MS PGothic" panose="020B0600070205080204" pitchFamily="34" charset="-128"/>
            </a:endParaRPr>
          </a:p>
        </p:txBody>
      </p:sp>
      <p:sp>
        <p:nvSpPr>
          <p:cNvPr id="26627" name="Rectangle 2">
            <a:extLst>
              <a:ext uri="{FF2B5EF4-FFF2-40B4-BE49-F238E27FC236}">
                <a16:creationId xmlns:a16="http://schemas.microsoft.com/office/drawing/2014/main" id="{EC36382A-13B5-47C3-81CB-64881C158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C34D0D66-F905-4D5E-AC43-7591DF1297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7654D88-97CA-49B5-A88E-DEA6F31118B3}"/>
              </a:ext>
            </a:extLst>
          </p:cNvPr>
          <p:cNvSpPr>
            <a:spLocks noGrp="1" noChangeArrowheads="1"/>
          </p:cNvSpPr>
          <p:nvPr>
            <p:ph type="sldNum" sz="quarter" idx="5"/>
          </p:nvPr>
        </p:nvSpPr>
        <p:spPr>
          <a:extLst>
            <a:ext uri="{909E8E84-426E-40dd-AFC4-6F175D3DCCD1}"/>
            <a:ext uri="{91240B29-F687-4f45-9708-019B960494DF}"/>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0" hangingPunct="0"/>
            <a:fld id="{32495454-C062-43CD-BFF7-D3EC70F8974F}" type="slidenum">
              <a:rPr lang="en-US" altLang="en-US">
                <a:solidFill>
                  <a:srgbClr val="000000"/>
                </a:solidFill>
                <a:latin typeface="Times" panose="02020603050405020304" pitchFamily="18" charset="0"/>
                <a:ea typeface="MS PGothic" panose="020B0600070205080204" pitchFamily="34" charset="-128"/>
              </a:rPr>
              <a:pPr eaLnBrk="0" hangingPunct="0"/>
              <a:t>8</a:t>
            </a:fld>
            <a:endParaRPr lang="en-US" altLang="en-US">
              <a:solidFill>
                <a:srgbClr val="000000"/>
              </a:solidFill>
              <a:latin typeface="Times" panose="02020603050405020304" pitchFamily="18" charset="0"/>
              <a:ea typeface="MS PGothic" panose="020B0600070205080204" pitchFamily="34" charset="-128"/>
            </a:endParaRPr>
          </a:p>
        </p:txBody>
      </p:sp>
      <p:sp>
        <p:nvSpPr>
          <p:cNvPr id="28675" name="Rectangle 2">
            <a:extLst>
              <a:ext uri="{FF2B5EF4-FFF2-40B4-BE49-F238E27FC236}">
                <a16:creationId xmlns:a16="http://schemas.microsoft.com/office/drawing/2014/main" id="{B8C61D83-903D-4C5A-9749-1C84A9DD2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D987A133-5B47-41A1-98D1-119492FA4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5C1E0BA-F2B0-4F85-974C-177B18840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0917F7D-7A26-41A1-B516-155ADCFE7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Distinguished Club Program is a way that Toastmasters International measures the success of your club.  Are the members learning and growing by earning education awards.  Are you gaining new members to bring in fresh ideas?  Are you club officers attending training to bring back ideas to help the members?</a:t>
            </a:r>
          </a:p>
        </p:txBody>
      </p:sp>
      <p:sp>
        <p:nvSpPr>
          <p:cNvPr id="31748" name="Slide Number Placeholder 3">
            <a:extLst>
              <a:ext uri="{FF2B5EF4-FFF2-40B4-BE49-F238E27FC236}">
                <a16:creationId xmlns:a16="http://schemas.microsoft.com/office/drawing/2014/main" id="{C0778056-E68A-4294-A074-4E80E09C53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0AD5E591-DA70-4FBC-A7AF-EC3EC32C2C21}" type="slidenum">
              <a:rPr lang="en-US" altLang="en-US">
                <a:cs typeface="Arial" panose="020B0604020202020204" pitchFamily="34" charset="0"/>
              </a:rPr>
              <a:pPr/>
              <a:t>10</a:t>
            </a:fld>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CBCF7-CCBF-423C-A91A-693A72C17762}" type="slidenum">
              <a:rPr lang="en-US" altLang="en-US" smtClean="0"/>
              <a:pPr/>
              <a:t>11</a:t>
            </a:fld>
            <a:endParaRPr lang="en-US" altLang="en-US"/>
          </a:p>
        </p:txBody>
      </p:sp>
    </p:spTree>
    <p:extLst>
      <p:ext uri="{BB962C8B-B14F-4D97-AF65-F5344CB8AC3E}">
        <p14:creationId xmlns:p14="http://schemas.microsoft.com/office/powerpoint/2010/main" val="24819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397A5DD-861B-4051-B754-96A984C91A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6C5AD40-4F3D-4027-8E24-7AAEF31AF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EDC699DC-5B3E-4BD4-9941-2FE2742225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F4C53385-5445-4D1D-9695-F9A261463D70}" type="slidenum">
              <a:rPr lang="en-US" altLang="en-US">
                <a:cs typeface="Arial" panose="020B0604020202020204" pitchFamily="34" charset="0"/>
              </a:rPr>
              <a:pPr/>
              <a:t>12</a:t>
            </a:fld>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7C38ABF-7E29-488B-9F30-CC897A95A6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0DF5B51-AA88-401F-8572-45EEDCF791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Explain what this shows or you can have a live screen.  Then say to be distinguished the membership to date must be 20 or a net growth of 5.  Must have atleast 5 goals met.</a:t>
            </a:r>
          </a:p>
        </p:txBody>
      </p:sp>
      <p:sp>
        <p:nvSpPr>
          <p:cNvPr id="36868" name="Slide Number Placeholder 3">
            <a:extLst>
              <a:ext uri="{FF2B5EF4-FFF2-40B4-BE49-F238E27FC236}">
                <a16:creationId xmlns:a16="http://schemas.microsoft.com/office/drawing/2014/main" id="{F41108B4-BC33-44C2-8D3C-F74628FDF7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7ACEDA66-C104-4199-8A9C-55A0B9CE57DB}" type="slidenum">
              <a:rPr lang="en-US" altLang="en-US">
                <a:cs typeface="Arial" panose="020B0604020202020204" pitchFamily="34" charset="0"/>
              </a:rPr>
              <a:pPr/>
              <a:t>13</a:t>
            </a:fld>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AD6444F-8E06-4DC6-AF70-B83E7538D9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5D64030-D785-47D8-BE4F-0049C7150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B6EEE0AC-599A-4DA9-B5EB-A98D225AD0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7D49D40-B19B-49B6-A863-4EBC9C731B40}" type="slidenum">
              <a:rPr lang="en-US" altLang="en-US">
                <a:cs typeface="Arial" panose="020B0604020202020204" pitchFamily="34" charset="0"/>
              </a:rPr>
              <a:pPr/>
              <a:t>15</a:t>
            </a:fld>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dark bkg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AEAB1F6-B502-49E1-84D6-1DF78442AA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0" y="685800"/>
            <a:ext cx="30480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019E5DF-F279-4A72-8615-9B07AB8890FE}"/>
              </a:ext>
            </a:extLst>
          </p:cNvPr>
          <p:cNvCxnSpPr/>
          <p:nvPr userDrawn="1"/>
        </p:nvCxnSpPr>
        <p:spPr>
          <a:xfrm>
            <a:off x="1066800" y="1757362"/>
            <a:ext cx="7010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p:nvPr>
        </p:nvSpPr>
        <p:spPr>
          <a:xfrm>
            <a:off x="628650" y="2214563"/>
            <a:ext cx="78867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 style</a:t>
            </a:r>
            <a:endParaRPr lang="en-US" dirty="0"/>
          </a:p>
        </p:txBody>
      </p:sp>
      <p:sp>
        <p:nvSpPr>
          <p:cNvPr id="15" name="Content Placeholder 17"/>
          <p:cNvSpPr>
            <a:spLocks noGrp="1"/>
          </p:cNvSpPr>
          <p:nvPr>
            <p:ph sz="quarter" idx="10"/>
          </p:nvPr>
        </p:nvSpPr>
        <p:spPr>
          <a:xfrm>
            <a:off x="1647825" y="3052762"/>
            <a:ext cx="5848350" cy="914400"/>
          </a:xfrm>
          <a:prstGeom prst="rect">
            <a:avLst/>
          </a:prstGeom>
        </p:spPr>
        <p:txBody>
          <a:bodyPr/>
          <a:lstStyle>
            <a:lvl1pPr marL="0" indent="0" algn="ctr">
              <a:buNone/>
              <a:defRPr sz="2000" baseline="0">
                <a:solidFill>
                  <a:srgbClr val="EBEBEB"/>
                </a:solidFill>
              </a:defRPr>
            </a:lvl1pPr>
          </a:lstStyle>
          <a:p>
            <a:pPr lvl="0"/>
            <a:r>
              <a:rPr lang="en-US"/>
              <a:t>Click to edit Master text styles</a:t>
            </a:r>
          </a:p>
        </p:txBody>
      </p:sp>
    </p:spTree>
    <p:extLst>
      <p:ext uri="{BB962C8B-B14F-4D97-AF65-F5344CB8AC3E}">
        <p14:creationId xmlns:p14="http://schemas.microsoft.com/office/powerpoint/2010/main" val="437298449"/>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4000"/>
            <a:ext cx="7467600" cy="4572000"/>
          </a:xfrm>
        </p:spPr>
        <p:txBody>
          <a:bodyPr/>
          <a:lstStyle>
            <a:lvl1pPr marL="0" indent="0">
              <a:buFontTx/>
              <a:buNone/>
              <a:defRPr/>
            </a:lvl1pPr>
            <a:lvl4pPr marL="1600200" indent="-228600">
              <a:buFont typeface="Lucida Grande"/>
              <a:buChar char="–"/>
              <a:defRPr/>
            </a:lvl4pPr>
          </a:lstStyle>
          <a:p>
            <a:pPr lvl="0"/>
            <a:r>
              <a:rPr lang="en-US" dirty="0"/>
              <a:t>Click to edit Master text styles</a:t>
            </a:r>
          </a:p>
        </p:txBody>
      </p:sp>
      <p:sp>
        <p:nvSpPr>
          <p:cNvPr id="4" name="Rectangle 2"/>
          <p:cNvSpPr>
            <a:spLocks noGrp="1" noChangeArrowheads="1"/>
          </p:cNvSpPr>
          <p:nvPr>
            <p:ph type="title"/>
          </p:nvPr>
        </p:nvSpPr>
        <p:spPr bwMode="auto">
          <a:xfrm>
            <a:off x="838200" y="431799"/>
            <a:ext cx="746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style</a:t>
            </a:r>
          </a:p>
        </p:txBody>
      </p:sp>
    </p:spTree>
    <p:extLst>
      <p:ext uri="{BB962C8B-B14F-4D97-AF65-F5344CB8AC3E}">
        <p14:creationId xmlns:p14="http://schemas.microsoft.com/office/powerpoint/2010/main" val="83673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Bulleted Content">
  <p:cSld name="Title &amp; Bulleted Conten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228600" y="609599"/>
            <a:ext cx="8610600" cy="645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chemeClr val="bg2"/>
                </a:solidFill>
                <a:latin typeface="+mj-lt"/>
                <a:ea typeface="Open Sans SemiBold"/>
                <a:cs typeface="Open Sans SemiBold"/>
                <a:sym typeface="Open Sans SemiBold"/>
              </a:defRPr>
            </a:lvl1pPr>
            <a:lvl2pPr marR="0" lvl="1"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2pPr>
            <a:lvl3pPr marR="0" lvl="2"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3pPr>
            <a:lvl4pPr marR="0" lvl="3"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4pPr>
            <a:lvl5pPr marR="0" lvl="4"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5pPr>
            <a:lvl6pPr marR="0" lvl="5" algn="l" rtl="0">
              <a:spcBef>
                <a:spcPts val="0"/>
              </a:spcBef>
              <a:spcAft>
                <a:spcPts val="0"/>
              </a:spcAft>
              <a:buSzPts val="1400"/>
              <a:buNone/>
              <a:defRPr sz="4000" b="1" i="0" u="none" strike="noStrike" cap="none">
                <a:solidFill>
                  <a:srgbClr val="063052"/>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063052"/>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063052"/>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063052"/>
                </a:solidFill>
                <a:latin typeface="Arial"/>
                <a:ea typeface="Arial"/>
                <a:cs typeface="Arial"/>
                <a:sym typeface="Arial"/>
              </a:defRPr>
            </a:lvl9pPr>
          </a:lstStyle>
          <a:p>
            <a:endParaRPr/>
          </a:p>
        </p:txBody>
      </p:sp>
      <p:sp>
        <p:nvSpPr>
          <p:cNvPr id="20" name="Google Shape;20;p4"/>
          <p:cNvSpPr txBox="1">
            <a:spLocks noGrp="1"/>
          </p:cNvSpPr>
          <p:nvPr>
            <p:ph type="body" idx="1"/>
          </p:nvPr>
        </p:nvSpPr>
        <p:spPr>
          <a:xfrm>
            <a:off x="457200" y="1604155"/>
            <a:ext cx="8229600" cy="510144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800000"/>
              </a:buClr>
              <a:buSzPts val="2400"/>
              <a:buFont typeface="Arimo"/>
              <a:buChar char="▸"/>
              <a:defRPr sz="2400" b="0" i="0" u="none" strike="noStrike" cap="none">
                <a:solidFill>
                  <a:schemeClr val="bg2"/>
                </a:solidFill>
                <a:latin typeface="+mj-lt"/>
                <a:ea typeface="Open Sans"/>
                <a:cs typeface="Open Sans"/>
                <a:sym typeface="Open Sans"/>
              </a:defRPr>
            </a:lvl1pPr>
            <a:lvl2pPr marL="914400" marR="0" lvl="1" indent="-330200" algn="l" rtl="0">
              <a:spcBef>
                <a:spcPts val="400"/>
              </a:spcBef>
              <a:spcAft>
                <a:spcPts val="0"/>
              </a:spcAft>
              <a:buClr>
                <a:srgbClr val="063052"/>
              </a:buClr>
              <a:buSzPts val="1600"/>
              <a:buFont typeface="Noto Sans Symbols"/>
              <a:buChar char="▪"/>
              <a:defRPr sz="2000" b="0" i="0" u="none" strike="noStrike" cap="none">
                <a:solidFill>
                  <a:srgbClr val="595959"/>
                </a:solidFill>
                <a:latin typeface="Open Sans"/>
                <a:ea typeface="Open Sans"/>
                <a:cs typeface="Open Sans"/>
                <a:sym typeface="Open Sans"/>
              </a:defRPr>
            </a:lvl2pPr>
            <a:lvl3pPr marL="1371600" marR="0" lvl="2" indent="-342900" algn="l" rtl="0">
              <a:spcBef>
                <a:spcPts val="360"/>
              </a:spcBef>
              <a:spcAft>
                <a:spcPts val="0"/>
              </a:spcAft>
              <a:buClr>
                <a:srgbClr val="800000"/>
              </a:buClr>
              <a:buSzPts val="1800"/>
              <a:buFont typeface="Open Sans"/>
              <a:buChar char="•"/>
              <a:defRPr sz="1800" b="0" i="0" u="none" strike="noStrike" cap="none">
                <a:solidFill>
                  <a:srgbClr val="595959"/>
                </a:solidFill>
                <a:latin typeface="Open Sans"/>
                <a:ea typeface="Open Sans"/>
                <a:cs typeface="Open Sans"/>
                <a:sym typeface="Open Sans"/>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rgbClr val="595959"/>
                </a:solidFill>
                <a:latin typeface="Open Sans"/>
                <a:ea typeface="Open Sans"/>
                <a:cs typeface="Open Sans"/>
                <a:sym typeface="Open Sans"/>
              </a:defRPr>
            </a:lvl4pPr>
            <a:lvl5pPr marL="2286000" marR="0" lvl="4" indent="-330200" algn="l" rtl="0">
              <a:spcBef>
                <a:spcPts val="320"/>
              </a:spcBef>
              <a:spcAft>
                <a:spcPts val="0"/>
              </a:spcAft>
              <a:buClr>
                <a:srgbClr val="800000"/>
              </a:buClr>
              <a:buSzPts val="1600"/>
              <a:buFont typeface="Courier New"/>
              <a:buChar char="o"/>
              <a:defRPr sz="1600" b="0" i="0" u="none" strike="noStrike" cap="none">
                <a:solidFill>
                  <a:srgbClr val="595959"/>
                </a:solidFill>
                <a:latin typeface="Arial"/>
                <a:ea typeface="Arial"/>
                <a:cs typeface="Arial"/>
                <a:sym typeface="Arial"/>
              </a:defRPr>
            </a:lvl5pPr>
            <a:lvl6pPr marL="2743200" marR="0" lvl="5"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6pPr>
            <a:lvl7pPr marL="3200400" marR="0" lvl="6"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7pPr>
            <a:lvl8pPr marL="3657600" marR="0" lvl="7"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8pPr>
            <a:lvl9pPr marL="4114800" marR="0" lvl="8"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9pPr>
          </a:lstStyle>
          <a:p>
            <a:endParaRPr/>
          </a:p>
        </p:txBody>
      </p:sp>
    </p:spTree>
    <p:extLst>
      <p:ext uri="{BB962C8B-B14F-4D97-AF65-F5344CB8AC3E}">
        <p14:creationId xmlns:p14="http://schemas.microsoft.com/office/powerpoint/2010/main" val="118698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 No Title">
  <p:cSld name="Custom - No Title">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6490133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dark bkgd">
  <p:cSld name="Title Slide-dark bkgd">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8650" y="3200401"/>
            <a:ext cx="7886700" cy="533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600" b="1" i="0" u="none" strike="noStrike" cap="none">
                <a:solidFill>
                  <a:srgbClr val="FFF0A0"/>
                </a:solidFill>
                <a:latin typeface="Open Sans"/>
                <a:ea typeface="Open Sans"/>
                <a:cs typeface="Open Sans"/>
                <a:sym typeface="Open Sans"/>
              </a:defRPr>
            </a:lvl1pPr>
            <a:lvl2pPr marR="0" lvl="1"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2pPr>
            <a:lvl3pPr marR="0" lvl="2"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3pPr>
            <a:lvl4pPr marR="0" lvl="3"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4pPr>
            <a:lvl5pPr marR="0" lvl="4"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5pPr>
            <a:lvl6pPr marR="0" lvl="5" algn="l" rtl="0">
              <a:spcBef>
                <a:spcPts val="0"/>
              </a:spcBef>
              <a:spcAft>
                <a:spcPts val="0"/>
              </a:spcAft>
              <a:buSzPts val="1400"/>
              <a:buNone/>
              <a:defRPr sz="4000" b="1" i="0" u="none" strike="noStrike" cap="none">
                <a:solidFill>
                  <a:srgbClr val="063052"/>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063052"/>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063052"/>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063052"/>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1647825" y="4038600"/>
            <a:ext cx="5848350" cy="9144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400"/>
              </a:spcBef>
              <a:spcAft>
                <a:spcPts val="0"/>
              </a:spcAft>
              <a:buClr>
                <a:srgbClr val="800000"/>
              </a:buClr>
              <a:buSzPts val="1740"/>
              <a:buFont typeface="Arimo"/>
              <a:buNone/>
              <a:defRPr sz="2000" b="0" i="0" u="none" strike="noStrike" cap="none">
                <a:solidFill>
                  <a:srgbClr val="EBEBEB"/>
                </a:solidFill>
                <a:latin typeface="Open Sans"/>
                <a:ea typeface="Open Sans"/>
                <a:cs typeface="Open Sans"/>
                <a:sym typeface="Open Sans"/>
              </a:defRPr>
            </a:lvl1pPr>
            <a:lvl2pPr marL="914400" marR="0" lvl="1" indent="-320040" algn="l" rtl="0">
              <a:spcBef>
                <a:spcPts val="360"/>
              </a:spcBef>
              <a:spcAft>
                <a:spcPts val="0"/>
              </a:spcAft>
              <a:buClr>
                <a:srgbClr val="063052"/>
              </a:buClr>
              <a:buSzPts val="1440"/>
              <a:buFont typeface="Noto Sans Symbols"/>
              <a:buChar char="▪"/>
              <a:defRPr sz="1800" b="0" i="0" u="none" strike="noStrike" cap="none">
                <a:solidFill>
                  <a:schemeClr val="dk1"/>
                </a:solidFill>
                <a:latin typeface="Open Sans"/>
                <a:ea typeface="Open Sans"/>
                <a:cs typeface="Open Sans"/>
                <a:sym typeface="Open Sans"/>
              </a:defRPr>
            </a:lvl2pPr>
            <a:lvl3pPr marL="1371600" marR="0" lvl="2" indent="-342900" algn="l" rtl="0">
              <a:spcBef>
                <a:spcPts val="360"/>
              </a:spcBef>
              <a:spcAft>
                <a:spcPts val="0"/>
              </a:spcAft>
              <a:buClr>
                <a:srgbClr val="800000"/>
              </a:buClr>
              <a:buSzPts val="1800"/>
              <a:buFont typeface="Open Sans"/>
              <a:buChar char="•"/>
              <a:defRPr sz="1800" b="0" i="0" u="none" strike="noStrike" cap="none">
                <a:solidFill>
                  <a:schemeClr val="dk1"/>
                </a:solidFill>
                <a:latin typeface="Open Sans"/>
                <a:ea typeface="Open Sans"/>
                <a:cs typeface="Open Sans"/>
                <a:sym typeface="Open Sans"/>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Open Sans"/>
                <a:ea typeface="Open Sans"/>
                <a:cs typeface="Open Sans"/>
                <a:sym typeface="Open Sans"/>
              </a:defRPr>
            </a:lvl4pPr>
            <a:lvl5pPr marL="2286000" marR="0" lvl="4" indent="-330200" algn="l" rtl="0">
              <a:spcBef>
                <a:spcPts val="320"/>
              </a:spcBef>
              <a:spcAft>
                <a:spcPts val="0"/>
              </a:spcAft>
              <a:buClr>
                <a:srgbClr val="800000"/>
              </a:buClr>
              <a:buSzPts val="1600"/>
              <a:buFont typeface="Courier New"/>
              <a:buChar char="o"/>
              <a:defRPr sz="1600" b="0" i="0" u="none" strike="noStrike" cap="none">
                <a:solidFill>
                  <a:srgbClr val="063052"/>
                </a:solidFill>
                <a:latin typeface="Arial"/>
                <a:ea typeface="Arial"/>
                <a:cs typeface="Arial"/>
                <a:sym typeface="Arial"/>
              </a:defRPr>
            </a:lvl5pPr>
            <a:lvl6pPr marL="2743200" marR="0" lvl="5"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6pPr>
            <a:lvl7pPr marL="3200400" marR="0" lvl="6"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7pPr>
            <a:lvl8pPr marL="3657600" marR="0" lvl="7"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8pPr>
            <a:lvl9pPr marL="4114800" marR="0" lvl="8"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9pPr>
          </a:lstStyle>
          <a:p>
            <a:endParaRPr/>
          </a:p>
        </p:txBody>
      </p:sp>
    </p:spTree>
    <p:extLst>
      <p:ext uri="{BB962C8B-B14F-4D97-AF65-F5344CB8AC3E}">
        <p14:creationId xmlns:p14="http://schemas.microsoft.com/office/powerpoint/2010/main" val="15511373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light bkg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B7BE6D5-F589-4803-AFC3-9917E5C50D33}"/>
              </a:ext>
            </a:extLst>
          </p:cNvPr>
          <p:cNvCxnSpPr/>
          <p:nvPr userDrawn="1"/>
        </p:nvCxnSpPr>
        <p:spPr>
          <a:xfrm>
            <a:off x="1066800" y="2743200"/>
            <a:ext cx="7010400" cy="0"/>
          </a:xfrm>
          <a:prstGeom prst="line">
            <a:avLst/>
          </a:prstGeom>
          <a:ln>
            <a:solidFill>
              <a:srgbClr val="A9B2B1"/>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5BE44455-F480-4AD4-980E-A5D6595E0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677988"/>
            <a:ext cx="30480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9"/>
          <p:cNvSpPr>
            <a:spLocks noGrp="1"/>
          </p:cNvSpPr>
          <p:nvPr>
            <p:ph type="title"/>
          </p:nvPr>
        </p:nvSpPr>
        <p:spPr>
          <a:xfrm>
            <a:off x="628650" y="3200401"/>
            <a:ext cx="7886700" cy="533400"/>
          </a:xfrm>
          <a:prstGeom prst="rect">
            <a:avLst/>
          </a:prstGeom>
        </p:spPr>
        <p:txBody>
          <a:bodyPr/>
          <a:lstStyle>
            <a:lvl1pPr algn="ctr">
              <a:defRPr sz="2600">
                <a:solidFill>
                  <a:schemeClr val="tx2">
                    <a:lumMod val="65000"/>
                    <a:lumOff val="35000"/>
                  </a:schemeClr>
                </a:solidFill>
                <a:latin typeface="Myriad Pro" charset="0"/>
                <a:ea typeface="Myriad Pro" charset="0"/>
                <a:cs typeface="Myriad Pro" charset="0"/>
              </a:defRPr>
            </a:lvl1pPr>
          </a:lstStyle>
          <a:p>
            <a:r>
              <a:rPr lang="en-US"/>
              <a:t>Click to edit Master title style</a:t>
            </a:r>
            <a:endParaRPr lang="en-US" dirty="0"/>
          </a:p>
        </p:txBody>
      </p:sp>
      <p:sp>
        <p:nvSpPr>
          <p:cNvPr id="15" name="Content Placeholder 17"/>
          <p:cNvSpPr>
            <a:spLocks noGrp="1"/>
          </p:cNvSpPr>
          <p:nvPr>
            <p:ph sz="quarter" idx="10"/>
          </p:nvPr>
        </p:nvSpPr>
        <p:spPr>
          <a:xfrm>
            <a:off x="1647825" y="4038600"/>
            <a:ext cx="5848350" cy="914400"/>
          </a:xfrm>
          <a:prstGeom prst="rect">
            <a:avLst/>
          </a:prstGeom>
        </p:spPr>
        <p:txBody>
          <a:bodyPr/>
          <a:lstStyle>
            <a:lvl1pPr marL="0" indent="0" algn="ctr">
              <a:buNone/>
              <a:defRPr sz="2000" baseline="0">
                <a:solidFill>
                  <a:schemeClr val="tx2">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4260605014"/>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B438BBA-F60D-4BF6-966D-690D0FD4A84B}"/>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599"/>
            <a:ext cx="8610600" cy="645075"/>
          </a:xfrm>
          <a:prstGeom prst="rect">
            <a:avLst/>
          </a:prstGeom>
        </p:spPr>
        <p:txBody>
          <a:bodyPr/>
          <a:lstStyle>
            <a:lvl1pPr>
              <a:defRPr sz="3000">
                <a:solidFill>
                  <a:srgbClr val="000000"/>
                </a:solidFill>
                <a:latin typeface="+mj-lt"/>
              </a:defRPr>
            </a:lvl1pPr>
          </a:lstStyle>
          <a:p>
            <a:r>
              <a:rPr lang="en-US" dirty="0"/>
              <a:t>Click to edit Master title style</a:t>
            </a:r>
          </a:p>
        </p:txBody>
      </p:sp>
      <p:sp>
        <p:nvSpPr>
          <p:cNvPr id="11" name="Text Placeholder 23"/>
          <p:cNvSpPr>
            <a:spLocks noGrp="1"/>
          </p:cNvSpPr>
          <p:nvPr>
            <p:ph idx="1"/>
          </p:nvPr>
        </p:nvSpPr>
        <p:spPr>
          <a:xfrm>
            <a:off x="457200" y="1604155"/>
            <a:ext cx="8229600" cy="5101445"/>
          </a:xfrm>
          <a:prstGeom prst="rect">
            <a:avLst/>
          </a:prstGeom>
        </p:spPr>
        <p:txBody>
          <a:bodyPr vert="horz" lIns="91440" tIns="45720" rIns="91440" bIns="45720" rtlCol="0">
            <a:normAutofit/>
          </a:bodyPr>
          <a:lstStyle>
            <a:lvl1pPr marL="287338" indent="-287338">
              <a:buSzPct val="100000"/>
              <a:defRPr sz="2400">
                <a:solidFill>
                  <a:srgbClr val="000000"/>
                </a:solidFill>
                <a:latin typeface="+mj-lt"/>
              </a:defRPr>
            </a:lvl1pPr>
            <a:lvl2pPr marL="685800" indent="-228600">
              <a:defRPr sz="2000">
                <a:solidFill>
                  <a:srgbClr val="000000"/>
                </a:solidFill>
                <a:latin typeface="+mj-lt"/>
              </a:defRPr>
            </a:lvl2pPr>
            <a:lvl3pPr marL="1084263" indent="-169863">
              <a:defRPr>
                <a:solidFill>
                  <a:srgbClr val="000000"/>
                </a:solidFill>
                <a:latin typeface="+mj-lt"/>
              </a:defRPr>
            </a:lvl3pPr>
            <a:lvl4pPr>
              <a:defRPr>
                <a:solidFill>
                  <a:srgbClr val="000000"/>
                </a:solidFill>
                <a:latin typeface="+mj-lt"/>
              </a:defRPr>
            </a:lvl4pPr>
            <a:lvl5pPr marL="2060575" indent="-290513">
              <a:defRPr>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9570832"/>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running cop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8924CF2-9B92-47EA-A390-3B6615766C10}"/>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600"/>
            <a:ext cx="8229600" cy="914400"/>
          </a:xfrm>
          <a:prstGeom prst="rect">
            <a:avLst/>
          </a:prstGeom>
        </p:spPr>
        <p:txBody>
          <a:bodyPr vert="horz"/>
          <a:lstStyle>
            <a:lvl1pPr>
              <a:defRPr sz="3000">
                <a:solidFill>
                  <a:srgbClr val="000000"/>
                </a:solidFill>
                <a:latin typeface="+mj-lt"/>
              </a:defRPr>
            </a:lvl1pPr>
          </a:lstStyle>
          <a:p>
            <a:r>
              <a:rPr lang="en-US" dirty="0"/>
              <a:t>Click to edit Master title style</a:t>
            </a:r>
          </a:p>
        </p:txBody>
      </p:sp>
      <p:sp>
        <p:nvSpPr>
          <p:cNvPr id="3" name="Text Placeholder 23"/>
          <p:cNvSpPr>
            <a:spLocks noGrp="1"/>
          </p:cNvSpPr>
          <p:nvPr>
            <p:ph idx="1"/>
          </p:nvPr>
        </p:nvSpPr>
        <p:spPr>
          <a:xfrm>
            <a:off x="457200" y="1604155"/>
            <a:ext cx="8229600" cy="5101445"/>
          </a:xfrm>
          <a:prstGeom prst="rect">
            <a:avLst/>
          </a:prstGeom>
        </p:spPr>
        <p:txBody>
          <a:bodyPr vert="horz" lIns="91440" tIns="45720" rIns="91440" bIns="45720" rtlCol="0">
            <a:normAutofit/>
          </a:bodyPr>
          <a:lstStyle>
            <a:lvl1pPr marL="0" indent="0">
              <a:buSzPct val="100000"/>
              <a:buFontTx/>
              <a:buNone/>
              <a:defRPr sz="2400">
                <a:solidFill>
                  <a:srgbClr val="000000"/>
                </a:solidFill>
                <a:latin typeface="+mj-lt"/>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dirty="0"/>
              <a:t>Click to edit Master text styles</a:t>
            </a:r>
          </a:p>
        </p:txBody>
      </p:sp>
    </p:spTree>
    <p:extLst>
      <p:ext uri="{BB962C8B-B14F-4D97-AF65-F5344CB8AC3E}">
        <p14:creationId xmlns:p14="http://schemas.microsoft.com/office/powerpoint/2010/main" val="743202635"/>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s--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0E37718-30CB-49FE-A7D8-ECFF8397962A}"/>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600"/>
            <a:ext cx="8229600" cy="838200"/>
          </a:xfrm>
          <a:prstGeom prst="rect">
            <a:avLst/>
          </a:prstGeom>
        </p:spPr>
        <p:txBody>
          <a:bodyPr vert="horz"/>
          <a:lstStyle>
            <a:lvl1pPr>
              <a:defRPr sz="3000">
                <a:solidFill>
                  <a:srgbClr val="000000"/>
                </a:solidFill>
                <a:latin typeface="+mj-lt"/>
              </a:defRPr>
            </a:lvl1pPr>
          </a:lstStyle>
          <a:p>
            <a:r>
              <a:rPr lang="en-US" dirty="0"/>
              <a:t>Click to edit Master title style</a:t>
            </a:r>
          </a:p>
        </p:txBody>
      </p:sp>
      <p:sp>
        <p:nvSpPr>
          <p:cNvPr id="4" name="Content Placeholder 3"/>
          <p:cNvSpPr>
            <a:spLocks noGrp="1"/>
          </p:cNvSpPr>
          <p:nvPr>
            <p:ph sz="quarter" idx="10"/>
          </p:nvPr>
        </p:nvSpPr>
        <p:spPr>
          <a:xfrm>
            <a:off x="533400" y="1600200"/>
            <a:ext cx="3733800" cy="5181600"/>
          </a:xfrm>
          <a:prstGeom prst="rect">
            <a:avLst/>
          </a:prstGeom>
        </p:spPr>
        <p:txBody>
          <a:bodyPr vert="horz"/>
          <a:lstStyle>
            <a:lvl1pPr marL="228600" indent="-228600">
              <a:defRPr sz="2400">
                <a:solidFill>
                  <a:srgbClr val="000000"/>
                </a:solidFill>
                <a:latin typeface="+mj-lt"/>
              </a:defRPr>
            </a:lvl1pPr>
            <a:lvl2pPr marL="685800" indent="-228600">
              <a:defRPr sz="2000">
                <a:solidFill>
                  <a:srgbClr val="000000"/>
                </a:solidFill>
                <a:latin typeface="+mj-lt"/>
              </a:defRPr>
            </a:lvl2pPr>
            <a:lvl3pPr marL="1084263" indent="-169863">
              <a:defRPr sz="2000">
                <a:solidFill>
                  <a:srgbClr val="000000"/>
                </a:solidFill>
                <a:latin typeface="+mj-lt"/>
              </a:defRPr>
            </a:lvl3pPr>
            <a:lvl4pPr>
              <a:defRPr>
                <a:solidFill>
                  <a:srgbClr val="000000"/>
                </a:solidFill>
                <a:latin typeface="+mj-lt"/>
              </a:defRPr>
            </a:lvl4pPr>
            <a:lvl5pPr marL="2057400" indent="-228600">
              <a:defRPr>
                <a:solidFill>
                  <a:srgbClr val="00000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quarter" idx="11"/>
          </p:nvPr>
        </p:nvSpPr>
        <p:spPr>
          <a:xfrm>
            <a:off x="4572000" y="1600200"/>
            <a:ext cx="3733800" cy="5181600"/>
          </a:xfrm>
          <a:prstGeom prst="rect">
            <a:avLst/>
          </a:prstGeom>
        </p:spPr>
        <p:txBody>
          <a:bodyPr vert="horz"/>
          <a:lstStyle>
            <a:lvl1pPr marL="228600" indent="-228600">
              <a:defRPr sz="2400">
                <a:solidFill>
                  <a:srgbClr val="000000"/>
                </a:solidFill>
                <a:latin typeface="+mj-lt"/>
              </a:defRPr>
            </a:lvl1pPr>
            <a:lvl2pPr marL="685800" indent="-228600">
              <a:defRPr sz="2000">
                <a:solidFill>
                  <a:srgbClr val="000000"/>
                </a:solidFill>
                <a:latin typeface="+mj-lt"/>
              </a:defRPr>
            </a:lvl2pPr>
            <a:lvl3pPr marL="1084263" indent="-169863">
              <a:defRPr sz="2000">
                <a:solidFill>
                  <a:srgbClr val="000000"/>
                </a:solidFill>
                <a:latin typeface="+mj-lt"/>
              </a:defRPr>
            </a:lvl3pPr>
            <a:lvl4pPr>
              <a:defRPr>
                <a:solidFill>
                  <a:srgbClr val="000000"/>
                </a:solidFill>
                <a:latin typeface="+mj-lt"/>
              </a:defRPr>
            </a:lvl4pPr>
            <a:lvl5pPr marL="2057400" indent="-228600">
              <a:defRPr>
                <a:solidFill>
                  <a:srgbClr val="00000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004650"/>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s--cop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AAE5AF-3718-4A98-899A-FD094821068D}"/>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600"/>
            <a:ext cx="8229600" cy="762000"/>
          </a:xfrm>
          <a:prstGeom prst="rect">
            <a:avLst/>
          </a:prstGeom>
        </p:spPr>
        <p:txBody>
          <a:bodyPr vert="horz"/>
          <a:lstStyle>
            <a:lvl1pPr>
              <a:defRPr sz="3000">
                <a:solidFill>
                  <a:srgbClr val="000000"/>
                </a:solidFill>
                <a:latin typeface="+mj-lt"/>
              </a:defRPr>
            </a:lvl1pPr>
          </a:lstStyle>
          <a:p>
            <a:r>
              <a:rPr lang="en-US" dirty="0"/>
              <a:t>Click to edit Master title style</a:t>
            </a:r>
          </a:p>
        </p:txBody>
      </p:sp>
      <p:sp>
        <p:nvSpPr>
          <p:cNvPr id="11" name="Content Placeholder 10"/>
          <p:cNvSpPr>
            <a:spLocks noGrp="1"/>
          </p:cNvSpPr>
          <p:nvPr>
            <p:ph sz="quarter" idx="10"/>
          </p:nvPr>
        </p:nvSpPr>
        <p:spPr>
          <a:xfrm>
            <a:off x="457200" y="1600200"/>
            <a:ext cx="3886200" cy="5029200"/>
          </a:xfrm>
          <a:prstGeom prst="rect">
            <a:avLst/>
          </a:prstGeom>
        </p:spPr>
        <p:txBody>
          <a:bodyPr vert="horz"/>
          <a:lstStyle>
            <a:lvl1pPr marL="0" indent="0">
              <a:buFontTx/>
              <a:buNone/>
              <a:defRPr>
                <a:solidFill>
                  <a:srgbClr val="000000"/>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0"/>
            <a:endParaRPr lang="en-US" dirty="0"/>
          </a:p>
        </p:txBody>
      </p:sp>
      <p:sp>
        <p:nvSpPr>
          <p:cNvPr id="12" name="Content Placeholder 10"/>
          <p:cNvSpPr>
            <a:spLocks noGrp="1"/>
          </p:cNvSpPr>
          <p:nvPr>
            <p:ph sz="quarter" idx="11"/>
          </p:nvPr>
        </p:nvSpPr>
        <p:spPr>
          <a:xfrm>
            <a:off x="4648200" y="1600200"/>
            <a:ext cx="3886200" cy="5029200"/>
          </a:xfrm>
          <a:prstGeom prst="rect">
            <a:avLst/>
          </a:prstGeom>
        </p:spPr>
        <p:txBody>
          <a:bodyPr vert="horz"/>
          <a:lstStyle>
            <a:lvl1pPr marL="0" indent="0">
              <a:buFontTx/>
              <a:buNone/>
              <a:defRPr>
                <a:solidFill>
                  <a:srgbClr val="000000"/>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3510933570"/>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 With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87C48A-C6DF-4A60-9BE6-01AD678CFD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114300"/>
            <a:ext cx="1812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FCF908F6-4F9B-45EC-A3B5-1DC1A02CA969}"/>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228600" y="609599"/>
            <a:ext cx="8610600" cy="645075"/>
          </a:xfrm>
          <a:prstGeom prst="rect">
            <a:avLst/>
          </a:prstGeom>
        </p:spPr>
        <p:txBody>
          <a:bodyPr/>
          <a:lstStyle>
            <a:lvl1pPr>
              <a:defRPr sz="3000">
                <a:solidFill>
                  <a:srgbClr val="000000"/>
                </a:solidFill>
                <a:latin typeface="+mj-lt"/>
              </a:defRPr>
            </a:lvl1pPr>
          </a:lstStyle>
          <a:p>
            <a:endParaRPr lang="en-US" dirty="0"/>
          </a:p>
        </p:txBody>
      </p:sp>
    </p:spTree>
    <p:extLst>
      <p:ext uri="{BB962C8B-B14F-4D97-AF65-F5344CB8AC3E}">
        <p14:creationId xmlns:p14="http://schemas.microsoft.com/office/powerpoint/2010/main" val="3110212761"/>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 No Titl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7121407-88DE-4563-A431-1FF9B9F558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114300"/>
            <a:ext cx="1812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81859"/>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E0427A-3893-45B2-BA81-26ED3A7ED465}"/>
              </a:ext>
            </a:extLst>
          </p:cNvPr>
          <p:cNvSpPr/>
          <p:nvPr userDrawn="1"/>
        </p:nvSpPr>
        <p:spPr>
          <a:xfrm>
            <a:off x="381000" y="6400800"/>
            <a:ext cx="8382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5A07A653-F7C4-4B11-AF11-09E6731B1E30}"/>
              </a:ext>
            </a:extLst>
          </p:cNvPr>
          <p:cNvSpPr/>
          <p:nvPr userDrawn="1"/>
        </p:nvSpPr>
        <p:spPr>
          <a:xfrm>
            <a:off x="381000" y="381000"/>
            <a:ext cx="8382000" cy="762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6" name="Picture 4">
            <a:extLst>
              <a:ext uri="{FF2B5EF4-FFF2-40B4-BE49-F238E27FC236}">
                <a16:creationId xmlns:a16="http://schemas.microsoft.com/office/drawing/2014/main" id="{2FC43F9E-AA79-498A-94C0-5AC31F3B1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0913" y="4251325"/>
            <a:ext cx="21510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ctrTitle"/>
          </p:nvPr>
        </p:nvSpPr>
        <p:spPr>
          <a:xfrm>
            <a:off x="685800" y="1295400"/>
            <a:ext cx="7772400" cy="1470025"/>
          </a:xfrm>
        </p:spPr>
        <p:txBody>
          <a:bodyPr/>
          <a:lstStyle>
            <a:lvl1pPr algn="ctr">
              <a:defRPr>
                <a:solidFill>
                  <a:srgbClr val="063052"/>
                </a:solidFill>
                <a:latin typeface="Arial" charset="0"/>
              </a:defRPr>
            </a:lvl1pPr>
          </a:lstStyle>
          <a:p>
            <a:pPr lvl="0"/>
            <a:r>
              <a:rPr lang="en-US" noProof="0" dirty="0"/>
              <a:t>Click to edit Master title style</a:t>
            </a:r>
          </a:p>
        </p:txBody>
      </p:sp>
      <p:sp>
        <p:nvSpPr>
          <p:cNvPr id="16388" name="Rectangle 3"/>
          <p:cNvSpPr>
            <a:spLocks noGrp="1" noChangeArrowheads="1"/>
          </p:cNvSpPr>
          <p:nvPr>
            <p:ph type="subTitle" idx="1"/>
          </p:nvPr>
        </p:nvSpPr>
        <p:spPr>
          <a:xfrm>
            <a:off x="685800" y="3048000"/>
            <a:ext cx="7772400" cy="990600"/>
          </a:xfrm>
        </p:spPr>
        <p:txBody>
          <a:bodyPr/>
          <a:lstStyle>
            <a:lvl1pPr marL="0" indent="0" algn="ctr">
              <a:lnSpc>
                <a:spcPct val="90000"/>
              </a:lnSpc>
              <a:buFont typeface="Webdings" charset="0"/>
              <a:buNone/>
              <a:defRPr sz="2400">
                <a:solidFill>
                  <a:srgbClr val="063052"/>
                </a:solidFill>
                <a:latin typeface="Arial" charset="0"/>
              </a:defRPr>
            </a:lvl1pPr>
          </a:lstStyle>
          <a:p>
            <a:pPr lvl="0"/>
            <a:r>
              <a:rPr lang="en-US" noProof="0" dirty="0"/>
              <a:t>Click to edit Master subtitle style</a:t>
            </a:r>
          </a:p>
        </p:txBody>
      </p:sp>
    </p:spTree>
    <p:extLst>
      <p:ext uri="{BB962C8B-B14F-4D97-AF65-F5344CB8AC3E}">
        <p14:creationId xmlns:p14="http://schemas.microsoft.com/office/powerpoint/2010/main" val="321117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6D5D7">
            <a:alpha val="65097"/>
          </a:srgbClr>
        </a:solidFill>
        <a:effectLst/>
      </p:bgPr>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7D4452C4-6236-411C-A5D0-EE71870EF39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162800" y="114300"/>
            <a:ext cx="1812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64" r:id="rId10"/>
  </p:sldLayoutIdLst>
  <p:transition>
    <p:cut/>
  </p:transition>
  <p:hf sldNum="0" hdr="0" ftr="0" dt="0"/>
  <p:txStyles>
    <p:titleStyle>
      <a:lvl1pPr algn="l" rtl="0" eaLnBrk="0" fontAlgn="base" hangingPunct="0">
        <a:spcBef>
          <a:spcPct val="0"/>
        </a:spcBef>
        <a:spcAft>
          <a:spcPct val="0"/>
        </a:spcAft>
        <a:defRPr sz="2800" b="1">
          <a:solidFill>
            <a:srgbClr val="595959"/>
          </a:solidFill>
          <a:latin typeface="Myriad Pro Semibold" charset="0"/>
          <a:ea typeface="Myriad Pro Semibold" charset="0"/>
          <a:cs typeface="Myriad Pro Semibold" charset="0"/>
        </a:defRPr>
      </a:lvl1pPr>
      <a:lvl2pPr algn="l" rtl="0" eaLnBrk="0" fontAlgn="base" hangingPunct="0">
        <a:spcBef>
          <a:spcPct val="0"/>
        </a:spcBef>
        <a:spcAft>
          <a:spcPct val="0"/>
        </a:spcAft>
        <a:defRPr sz="2800" b="1">
          <a:solidFill>
            <a:srgbClr val="595959"/>
          </a:solidFill>
          <a:latin typeface="Myriad Pro Semibold"/>
          <a:ea typeface="Myriad Pro Semibold"/>
          <a:cs typeface="Myriad Pro Semibold"/>
        </a:defRPr>
      </a:lvl2pPr>
      <a:lvl3pPr algn="l" rtl="0" eaLnBrk="0" fontAlgn="base" hangingPunct="0">
        <a:spcBef>
          <a:spcPct val="0"/>
        </a:spcBef>
        <a:spcAft>
          <a:spcPct val="0"/>
        </a:spcAft>
        <a:defRPr sz="2800" b="1">
          <a:solidFill>
            <a:srgbClr val="595959"/>
          </a:solidFill>
          <a:latin typeface="Myriad Pro Semibold"/>
          <a:ea typeface="Myriad Pro Semibold"/>
          <a:cs typeface="Myriad Pro Semibold"/>
        </a:defRPr>
      </a:lvl3pPr>
      <a:lvl4pPr algn="l" rtl="0" eaLnBrk="0" fontAlgn="base" hangingPunct="0">
        <a:spcBef>
          <a:spcPct val="0"/>
        </a:spcBef>
        <a:spcAft>
          <a:spcPct val="0"/>
        </a:spcAft>
        <a:defRPr sz="2800" b="1">
          <a:solidFill>
            <a:srgbClr val="595959"/>
          </a:solidFill>
          <a:latin typeface="Myriad Pro Semibold"/>
          <a:ea typeface="Myriad Pro Semibold"/>
          <a:cs typeface="Myriad Pro Semibold"/>
        </a:defRPr>
      </a:lvl4pPr>
      <a:lvl5pPr algn="l" rtl="0" eaLnBrk="0" fontAlgn="base" hangingPunct="0">
        <a:spcBef>
          <a:spcPct val="0"/>
        </a:spcBef>
        <a:spcAft>
          <a:spcPct val="0"/>
        </a:spcAft>
        <a:defRPr sz="2800" b="1">
          <a:solidFill>
            <a:srgbClr val="595959"/>
          </a:solidFill>
          <a:latin typeface="Myriad Pro Semibold"/>
          <a:ea typeface="Myriad Pro Semibold"/>
          <a:cs typeface="Myriad Pro Semibold"/>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p:titleStyle>
    <p:bodyStyle>
      <a:lvl1pPr marL="342900" indent="-342900" algn="l" rtl="0" eaLnBrk="0" fontAlgn="base" hangingPunct="0">
        <a:spcBef>
          <a:spcPct val="20000"/>
        </a:spcBef>
        <a:spcAft>
          <a:spcPct val="0"/>
        </a:spcAft>
        <a:buClr>
          <a:srgbClr val="800000"/>
        </a:buClr>
        <a:buSzPct val="87000"/>
        <a:buFont typeface="ArialUnicodeMS"/>
        <a:buChar char="▸"/>
        <a:defRPr sz="2200">
          <a:solidFill>
            <a:schemeClr val="tx1"/>
          </a:solidFill>
          <a:latin typeface="Myriad Pro" charset="0"/>
          <a:ea typeface="Myriad Pro" charset="0"/>
          <a:cs typeface="Myriad Pro" charset="0"/>
        </a:defRPr>
      </a:lvl1pPr>
      <a:lvl2pPr marL="742950" indent="-285750" algn="l" rtl="0" eaLnBrk="0" fontAlgn="base" hangingPunct="0">
        <a:spcBef>
          <a:spcPct val="20000"/>
        </a:spcBef>
        <a:spcAft>
          <a:spcPct val="0"/>
        </a:spcAft>
        <a:buClr>
          <a:srgbClr val="063052"/>
        </a:buClr>
        <a:buSzPct val="80000"/>
        <a:buFont typeface="Wingdings" panose="05000000000000000000" pitchFamily="2" charset="2"/>
        <a:buChar char="§"/>
        <a:defRPr>
          <a:solidFill>
            <a:schemeClr val="tx1"/>
          </a:solidFill>
          <a:latin typeface="Myriad Pro" charset="0"/>
          <a:ea typeface="Myriad Pro" charset="0"/>
          <a:cs typeface="Myriad Pro" charset="0"/>
        </a:defRPr>
      </a:lvl2pPr>
      <a:lvl3pPr marL="1143000" indent="-228600" algn="l" rtl="0" eaLnBrk="0" fontAlgn="base" hangingPunct="0">
        <a:spcBef>
          <a:spcPct val="20000"/>
        </a:spcBef>
        <a:spcAft>
          <a:spcPct val="0"/>
        </a:spcAft>
        <a:buClr>
          <a:srgbClr val="800000"/>
        </a:buClr>
        <a:buChar char="•"/>
        <a:defRPr>
          <a:solidFill>
            <a:schemeClr val="tx1"/>
          </a:solidFill>
          <a:latin typeface="Myriad Pro" charset="0"/>
          <a:ea typeface="Myriad Pro" charset="0"/>
          <a:cs typeface="Myriad Pro" charset="0"/>
        </a:defRPr>
      </a:lvl3pPr>
      <a:lvl4pPr marL="1600200" indent="-228600" algn="l" rtl="0" eaLnBrk="0" fontAlgn="base" hangingPunct="0">
        <a:spcBef>
          <a:spcPct val="20000"/>
        </a:spcBef>
        <a:spcAft>
          <a:spcPct val="0"/>
        </a:spcAft>
        <a:buClr>
          <a:schemeClr val="tx1"/>
        </a:buClr>
        <a:buFont typeface="Wingdings" panose="05000000000000000000" pitchFamily="2" charset="2"/>
        <a:buChar char="ü"/>
        <a:defRPr sz="1600">
          <a:solidFill>
            <a:schemeClr val="tx1"/>
          </a:solidFill>
          <a:latin typeface="Myriad Pro" charset="0"/>
          <a:ea typeface="Myriad Pro" charset="0"/>
          <a:cs typeface="Myriad Pro" charset="0"/>
        </a:defRPr>
      </a:lvl4pPr>
      <a:lvl5pPr marL="2171700" indent="-342900" algn="l" rtl="0" eaLnBrk="0" fontAlgn="base" hangingPunct="0">
        <a:spcBef>
          <a:spcPct val="20000"/>
        </a:spcBef>
        <a:spcAft>
          <a:spcPct val="0"/>
        </a:spcAft>
        <a:buClr>
          <a:srgbClr val="800000"/>
        </a:buClr>
        <a:buFont typeface="Courier New" panose="02070309020205020404" pitchFamily="49" charset="0"/>
        <a:buChar char="o"/>
        <a:defRPr sz="1600">
          <a:solidFill>
            <a:srgbClr val="063052"/>
          </a:solidFill>
          <a:latin typeface="+mn-lt"/>
          <a:ea typeface="ヒラギノ角ゴ Pro W3" charset="0"/>
          <a:cs typeface="ヒラギノ角ゴ Pro W3"/>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6D5D7">
            <a:alpha val="64705"/>
          </a:srgbClr>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3">
            <a:alphaModFix/>
          </a:blip>
          <a:srcRect/>
          <a:stretch/>
        </p:blipFill>
        <p:spPr>
          <a:xfrm>
            <a:off x="7162800" y="114300"/>
            <a:ext cx="1812925" cy="412750"/>
          </a:xfrm>
          <a:prstGeom prst="rect">
            <a:avLst/>
          </a:prstGeom>
          <a:noFill/>
          <a:ln>
            <a:noFill/>
          </a:ln>
        </p:spPr>
      </p:pic>
      <p:cxnSp>
        <p:nvCxnSpPr>
          <p:cNvPr id="17" name="Google Shape;17;p3"/>
          <p:cNvCxnSpPr/>
          <p:nvPr/>
        </p:nvCxnSpPr>
        <p:spPr>
          <a:xfrm>
            <a:off x="304800" y="1257300"/>
            <a:ext cx="533400" cy="0"/>
          </a:xfrm>
          <a:prstGeom prst="straightConnector1">
            <a:avLst/>
          </a:prstGeom>
          <a:noFill/>
          <a:ln w="28575" cap="flat" cmpd="sng">
            <a:solidFill>
              <a:srgbClr val="800000"/>
            </a:solidFill>
            <a:prstDash val="solid"/>
            <a:miter lim="800000"/>
            <a:headEnd type="none" w="med" len="med"/>
            <a:tailEnd type="none" w="med" len="med"/>
          </a:ln>
        </p:spPr>
      </p:cxnSp>
    </p:spTree>
    <p:extLst>
      <p:ext uri="{BB962C8B-B14F-4D97-AF65-F5344CB8AC3E}">
        <p14:creationId xmlns:p14="http://schemas.microsoft.com/office/powerpoint/2010/main" val="3705313614"/>
      </p:ext>
    </p:extLst>
  </p:cSld>
  <p:clrMap bg1="lt1" tx1="dk1" bg2="dk2" tx2="lt2" accent1="accent1" accent2="accent2" accent3="accent3" accent4="accent4" accent5="accent5" accent6="accent6" hlink="hlink" folHlink="folHlink"/>
  <p:sldLayoutIdLst>
    <p:sldLayoutId id="2147484299"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6D5D7">
            <a:alpha val="64705"/>
          </a:srgbClr>
        </a:solidFill>
        <a:effectLst/>
      </p:bgPr>
    </p:bg>
    <p:spTree>
      <p:nvGrpSpPr>
        <p:cNvPr id="1" name="Shape 27"/>
        <p:cNvGrpSpPr/>
        <p:nvPr/>
      </p:nvGrpSpPr>
      <p:grpSpPr>
        <a:xfrm>
          <a:off x="0" y="0"/>
          <a:ext cx="0" cy="0"/>
          <a:chOff x="0" y="0"/>
          <a:chExt cx="0" cy="0"/>
        </a:xfrm>
      </p:grpSpPr>
      <p:pic>
        <p:nvPicPr>
          <p:cNvPr id="28" name="Google Shape;28;p7"/>
          <p:cNvPicPr preferRelativeResize="0"/>
          <p:nvPr/>
        </p:nvPicPr>
        <p:blipFill rotWithShape="1">
          <a:blip r:embed="rId3">
            <a:alphaModFix/>
          </a:blip>
          <a:srcRect/>
          <a:stretch/>
        </p:blipFill>
        <p:spPr>
          <a:xfrm>
            <a:off x="7162800" y="114300"/>
            <a:ext cx="1812925" cy="412750"/>
          </a:xfrm>
          <a:prstGeom prst="rect">
            <a:avLst/>
          </a:prstGeom>
          <a:noFill/>
          <a:ln>
            <a:noFill/>
          </a:ln>
        </p:spPr>
      </p:pic>
    </p:spTree>
    <p:extLst>
      <p:ext uri="{BB962C8B-B14F-4D97-AF65-F5344CB8AC3E}">
        <p14:creationId xmlns:p14="http://schemas.microsoft.com/office/powerpoint/2010/main" val="3452013602"/>
      </p:ext>
    </p:extLst>
  </p:cSld>
  <p:clrMap bg1="lt1" tx1="dk1" bg2="dk2" tx2="lt2" accent1="accent1" accent2="accent2" accent3="accent3" accent4="accent4" accent5="accent5" accent6="accent6" hlink="hlink" folHlink="folHlink"/>
  <p:sldLayoutIdLst>
    <p:sldLayoutId id="2147484301"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3048000" y="1671637"/>
            <a:ext cx="3048000" cy="695325"/>
          </a:xfrm>
          <a:prstGeom prst="rect">
            <a:avLst/>
          </a:prstGeom>
          <a:noFill/>
          <a:ln>
            <a:noFill/>
          </a:ln>
        </p:spPr>
      </p:pic>
      <p:cxnSp>
        <p:nvCxnSpPr>
          <p:cNvPr id="11" name="Google Shape;11;p1"/>
          <p:cNvCxnSpPr/>
          <p:nvPr/>
        </p:nvCxnSpPr>
        <p:spPr>
          <a:xfrm>
            <a:off x="1066800" y="2743200"/>
            <a:ext cx="7010400" cy="0"/>
          </a:xfrm>
          <a:prstGeom prst="straightConnector1">
            <a:avLst/>
          </a:prstGeom>
          <a:noFill/>
          <a:ln w="9525"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085495295"/>
      </p:ext>
    </p:extLst>
  </p:cSld>
  <p:clrMap bg1="lt1" tx1="dk1" bg2="dk2" tx2="lt2" accent1="accent1" accent2="accent2" accent3="accent3" accent4="accent4" accent5="accent5" accent6="accent6" hlink="hlink" folHlink="folHlink"/>
  <p:sldLayoutIdLst>
    <p:sldLayoutId id="2147484303"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dashboards.toastmasters.org/distric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www.random.org/"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d6tm.org/wp-content/uploads/Tips-for-Successful-Online-Meetings-by-Diane-Windingland.pdf" TargetMode="External"/><Relationship Id="rId13" Type="http://schemas.openxmlformats.org/officeDocument/2006/relationships/hyperlink" Target="http://www.d6tm.org/wp-content/uploads/ChiefJudgeScript-AreaContest-spring2020-1.docx" TargetMode="External"/><Relationship Id="rId3" Type="http://schemas.openxmlformats.org/officeDocument/2006/relationships/hyperlink" Target="https://support.zoom.us/hc/en-us?_ga=2.63260719.1884051684.1595361501-889827896.1584380156" TargetMode="External"/><Relationship Id="rId7" Type="http://schemas.openxmlformats.org/officeDocument/2006/relationships/hyperlink" Target="http://www.d6tm.org/wp-content/uploads/Zoom-Tips-for-Spectators.docx" TargetMode="External"/><Relationship Id="rId12" Type="http://schemas.openxmlformats.org/officeDocument/2006/relationships/hyperlink" Target="http://www.d6tm.org/wp-content/uploads/2019-20_Area-Div-Contest-Script_Virtual.docx" TargetMode="External"/><Relationship Id="rId17" Type="http://schemas.openxmlformats.org/officeDocument/2006/relationships/hyperlink" Target="http://www.d6tm.org/wp-content/uploads/Tiebreaking-Humorous-Contest-Ballot.xlsx" TargetMode="External"/><Relationship Id="rId2" Type="http://schemas.openxmlformats.org/officeDocument/2006/relationships/hyperlink" Target="http://www.d6tm.org/virtual-contest-2020-spring/" TargetMode="External"/><Relationship Id="rId16" Type="http://schemas.openxmlformats.org/officeDocument/2006/relationships/hyperlink" Target="http://www.d6tm.org/wp-content/uploads/International-Contest-Ballot.xlsx" TargetMode="External"/><Relationship Id="rId1" Type="http://schemas.openxmlformats.org/officeDocument/2006/relationships/slideLayout" Target="../slideLayouts/slideLayout11.xml"/><Relationship Id="rId6" Type="http://schemas.openxmlformats.org/officeDocument/2006/relationships/hyperlink" Target="http://www.d6tm.org/wp-content/uploads/How-to-Zoom.docx" TargetMode="External"/><Relationship Id="rId11" Type="http://schemas.openxmlformats.org/officeDocument/2006/relationships/hyperlink" Target="http://www.d6tm.org/wp-content/uploads/Judges-Email-Template.docx" TargetMode="External"/><Relationship Id="rId5" Type="http://schemas.openxmlformats.org/officeDocument/2006/relationships/hyperlink" Target="https://support.zoom.us/hc/en-us/articles/211579443-Setting-up-registration-for-a-meeting" TargetMode="External"/><Relationship Id="rId15" Type="http://schemas.openxmlformats.org/officeDocument/2006/relationships/hyperlink" Target="http://www.d6tm.org/wp-content/uploads/2019-20_Division-Contest-Script1_Virtual.docx" TargetMode="External"/><Relationship Id="rId10" Type="http://schemas.openxmlformats.org/officeDocument/2006/relationships/hyperlink" Target="http://www.d6tm.org/wp-content/uploads/Judge-Helpful-tips.docx" TargetMode="External"/><Relationship Id="rId4" Type="http://schemas.openxmlformats.org/officeDocument/2006/relationships/hyperlink" Target="https://support.zoom.us/hc/en-us/articles/206476313-Managing-Breakout-Rooms" TargetMode="External"/><Relationship Id="rId9" Type="http://schemas.openxmlformats.org/officeDocument/2006/relationships/hyperlink" Target="http://www.d6tm.org/wp-content/uploads/Best-Practices-in-Zoom-to-prevent-Zoombombing.docx" TargetMode="External"/><Relationship Id="rId14" Type="http://schemas.openxmlformats.org/officeDocument/2006/relationships/hyperlink" Target="https://youtu.be/Y7RB85PA1F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d6tm.org/wp-content/uploads/toastmasters-1170-judges-certificate-of-eligibility-ethics-ff.pdf" TargetMode="External"/><Relationship Id="rId13" Type="http://schemas.openxmlformats.org/officeDocument/2006/relationships/hyperlink" Target="http://www.d6tm.org/wp-content/uploads/Speech_Contest_Certificates_v1.pptx" TargetMode="External"/><Relationship Id="rId3" Type="http://schemas.openxmlformats.org/officeDocument/2006/relationships/hyperlink" Target="http://www.d6tm.org/wp-content/uploads/Counters-Tally-Sheet.xlsx" TargetMode="External"/><Relationship Id="rId7" Type="http://schemas.openxmlformats.org/officeDocument/2006/relationships/hyperlink" Target="http://www.d6tm.org/wp-content/uploads/1189-Contestant-Bio-Info.pdf" TargetMode="External"/><Relationship Id="rId12" Type="http://schemas.openxmlformats.org/officeDocument/2006/relationships/hyperlink" Target="https://www.toastmastertimer.com/" TargetMode="External"/><Relationship Id="rId2" Type="http://schemas.openxmlformats.org/officeDocument/2006/relationships/hyperlink" Target="http://www.d6tm.org/virtual-contest-2020-spring/" TargetMode="External"/><Relationship Id="rId1" Type="http://schemas.openxmlformats.org/officeDocument/2006/relationships/slideLayout" Target="../slideLayouts/slideLayout11.xml"/><Relationship Id="rId6" Type="http://schemas.openxmlformats.org/officeDocument/2006/relationships/hyperlink" Target="http://www.d6tm.org/wp-content/uploads/1183-SpeakerCertificationEligibilityOriginality-06.28.2019.pdf" TargetMode="External"/><Relationship Id="rId11" Type="http://schemas.openxmlformats.org/officeDocument/2006/relationships/hyperlink" Target="http://www.toastmastertimer.com/" TargetMode="External"/><Relationship Id="rId5" Type="http://schemas.openxmlformats.org/officeDocument/2006/relationships/hyperlink" Target="https://www.random.org/lists/" TargetMode="External"/><Relationship Id="rId15" Type="http://schemas.openxmlformats.org/officeDocument/2006/relationships/hyperlink" Target="https://www.toastmasters.org/-/media/files/department-documents/club-documents/1175-speech-contest-time-record-sheet-and-instructions-for-timers.ashx" TargetMode="External"/><Relationship Id="rId10" Type="http://schemas.openxmlformats.org/officeDocument/2006/relationships/hyperlink" Target="https://tmtimer.calebgrove.com/" TargetMode="External"/><Relationship Id="rId4" Type="http://schemas.openxmlformats.org/officeDocument/2006/relationships/hyperlink" Target="http://www.random.org/" TargetMode="External"/><Relationship Id="rId9" Type="http://schemas.openxmlformats.org/officeDocument/2006/relationships/hyperlink" Target="http://www.tmtimer.cablegrove.com/" TargetMode="External"/><Relationship Id="rId14" Type="http://schemas.openxmlformats.org/officeDocument/2006/relationships/hyperlink" Target="http://www.d6tm.org/wp-content/uploads/Speech_Contest_Certificates_v2.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ww.d6tm.org/d6-club-officer-training-2/" TargetMode="External"/><Relationship Id="rId3" Type="http://schemas.openxmlformats.org/officeDocument/2006/relationships/hyperlink" Target="https://www.toastmasters.org/-/media/files/department-documents/translations/club-leadership-handbook/1310-club-leadership-handbook.ashx" TargetMode="External"/><Relationship Id="rId7" Type="http://schemas.openxmlformats.org/officeDocument/2006/relationships/hyperlink" Target="http://www.d6tm.org/virtual-contest-2020-spring/"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d6tm.org/d6-club-officer-trainin" TargetMode="External"/><Relationship Id="rId5" Type="http://schemas.openxmlformats.org/officeDocument/2006/relationships/hyperlink" Target="http://www.d6tm.org/district-6-2020-2021/" TargetMode="External"/><Relationship Id="rId4" Type="http://schemas.openxmlformats.org/officeDocument/2006/relationships/hyperlink" Target="http://www.d6tm.org/district-6-2020-2021" TargetMode="External"/><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AAB3224-9D18-40F8-97A6-47EBE89476F5}"/>
              </a:ext>
            </a:extLst>
          </p:cNvPr>
          <p:cNvSpPr>
            <a:spLocks noGrp="1"/>
          </p:cNvSpPr>
          <p:nvPr>
            <p:ph type="title"/>
          </p:nvPr>
        </p:nvSpPr>
        <p:spPr>
          <a:xfrm>
            <a:off x="628650" y="1828800"/>
            <a:ext cx="7886700" cy="533400"/>
          </a:xfrm>
        </p:spPr>
        <p:txBody>
          <a:bodyPr>
            <a:noAutofit/>
          </a:bodyPr>
          <a:lstStyle/>
          <a:p>
            <a:pPr eaLnBrk="1" hangingPunct="1">
              <a:defRPr/>
            </a:pPr>
            <a:r>
              <a:rPr lang="en-US" sz="2800" dirty="0"/>
              <a:t>Round 2</a:t>
            </a:r>
            <a:br>
              <a:rPr lang="en-US" sz="2800" dirty="0"/>
            </a:br>
            <a:r>
              <a:rPr lang="en-US" sz="2800" dirty="0"/>
              <a:t>Club Officers Training</a:t>
            </a:r>
            <a:br>
              <a:rPr lang="en-US" sz="2800" dirty="0"/>
            </a:br>
            <a:r>
              <a:rPr lang="en-US" sz="2800" dirty="0"/>
              <a:t>2020-2021</a:t>
            </a:r>
          </a:p>
        </p:txBody>
      </p:sp>
      <p:sp>
        <p:nvSpPr>
          <p:cNvPr id="17411" name="Content Placeholder 20">
            <a:extLst>
              <a:ext uri="{FF2B5EF4-FFF2-40B4-BE49-F238E27FC236}">
                <a16:creationId xmlns:a16="http://schemas.microsoft.com/office/drawing/2014/main" id="{86E825D9-060B-429B-9EE0-8639500AC14C}"/>
              </a:ext>
            </a:extLst>
          </p:cNvPr>
          <p:cNvSpPr>
            <a:spLocks noGrp="1"/>
          </p:cNvSpPr>
          <p:nvPr>
            <p:ph sz="quarter" idx="10"/>
          </p:nvPr>
        </p:nvSpPr>
        <p:spPr bwMode="auto">
          <a:xfrm>
            <a:off x="1752600" y="3200400"/>
            <a:ext cx="58483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Myriad Pro"/>
                <a:ea typeface="Myriad Pro"/>
                <a:cs typeface="Myriad Pro"/>
              </a:rPr>
              <a:t>District 6</a:t>
            </a:r>
          </a:p>
        </p:txBody>
      </p:sp>
      <p:pic>
        <p:nvPicPr>
          <p:cNvPr id="3" name="Picture 2">
            <a:extLst>
              <a:ext uri="{FF2B5EF4-FFF2-40B4-BE49-F238E27FC236}">
                <a16:creationId xmlns:a16="http://schemas.microsoft.com/office/drawing/2014/main" id="{22813728-907D-4085-AFD1-5D3592F62D81}"/>
              </a:ext>
            </a:extLst>
          </p:cNvPr>
          <p:cNvPicPr>
            <a:picLocks noChangeAspect="1"/>
          </p:cNvPicPr>
          <p:nvPr/>
        </p:nvPicPr>
        <p:blipFill>
          <a:blip r:embed="rId3"/>
          <a:stretch>
            <a:fillRect/>
          </a:stretch>
        </p:blipFill>
        <p:spPr>
          <a:xfrm>
            <a:off x="2247900" y="3759200"/>
            <a:ext cx="4648200" cy="3098800"/>
          </a:xfrm>
          <a:prstGeom prst="rect">
            <a:avLst/>
          </a:prstGeom>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a:extLst>
              <a:ext uri="{FF2B5EF4-FFF2-40B4-BE49-F238E27FC236}">
                <a16:creationId xmlns:a16="http://schemas.microsoft.com/office/drawing/2014/main" id="{721F2FF8-A6B9-4F47-850B-E6A767286C72}"/>
              </a:ext>
            </a:extLst>
          </p:cNvPr>
          <p:cNvSpPr>
            <a:spLocks noGrp="1"/>
          </p:cNvSpPr>
          <p:nvPr>
            <p:ph type="title"/>
          </p:nvPr>
        </p:nvSpPr>
        <p:spPr>
          <a:noFill/>
        </p:spPr>
        <p:txBody>
          <a:bodyPr/>
          <a:lstStyle/>
          <a:p>
            <a:pPr>
              <a:defRPr/>
            </a:pPr>
            <a:r>
              <a:rPr lang="en-US" altLang="en-US" dirty="0">
                <a:ea typeface="Open Sans SemiBold"/>
                <a:cs typeface="Open Sans SemiBold"/>
              </a:rPr>
              <a:t>Distinguished Club Program</a:t>
            </a:r>
          </a:p>
        </p:txBody>
      </p:sp>
      <p:pic>
        <p:nvPicPr>
          <p:cNvPr id="2" name="Picture 1">
            <a:extLst>
              <a:ext uri="{FF2B5EF4-FFF2-40B4-BE49-F238E27FC236}">
                <a16:creationId xmlns:a16="http://schemas.microsoft.com/office/drawing/2014/main" id="{D6BDA449-66BF-478D-80A1-201EDE737AAD}"/>
              </a:ext>
            </a:extLst>
          </p:cNvPr>
          <p:cNvPicPr>
            <a:picLocks noChangeAspect="1"/>
          </p:cNvPicPr>
          <p:nvPr/>
        </p:nvPicPr>
        <p:blipFill>
          <a:blip r:embed="rId3"/>
          <a:stretch>
            <a:fillRect/>
          </a:stretch>
        </p:blipFill>
        <p:spPr>
          <a:xfrm>
            <a:off x="552450" y="2485450"/>
            <a:ext cx="8039100" cy="4231105"/>
          </a:xfrm>
          <a:prstGeom prst="rect">
            <a:avLst/>
          </a:prstGeom>
        </p:spPr>
      </p:pic>
      <p:sp>
        <p:nvSpPr>
          <p:cNvPr id="3" name="Rectangle 2">
            <a:extLst>
              <a:ext uri="{FF2B5EF4-FFF2-40B4-BE49-F238E27FC236}">
                <a16:creationId xmlns:a16="http://schemas.microsoft.com/office/drawing/2014/main" id="{7E7ADBF5-8CE8-4533-B171-8C96A5F48F25}"/>
              </a:ext>
            </a:extLst>
          </p:cNvPr>
          <p:cNvSpPr/>
          <p:nvPr/>
        </p:nvSpPr>
        <p:spPr>
          <a:xfrm>
            <a:off x="1433641" y="1562120"/>
            <a:ext cx="6276718" cy="923330"/>
          </a:xfrm>
          <a:prstGeom prst="rect">
            <a:avLst/>
          </a:prstGeom>
          <a:noFill/>
        </p:spPr>
        <p:txBody>
          <a:bodyPr wrap="none" lIns="91440" tIns="45720" rIns="91440" bIns="45720">
            <a:spAutoFit/>
          </a:bodyPr>
          <a:lstStyle/>
          <a:p>
            <a:pPr algn="ctr"/>
            <a:r>
              <a:rPr lang="en-US" altLang="en-US" sz="5400" b="1" cap="none" spc="0" dirty="0">
                <a:ln w="0"/>
                <a:solidFill>
                  <a:schemeClr val="accent1"/>
                </a:solidFill>
                <a:effectLst>
                  <a:outerShdw blurRad="38100" dist="25400" dir="5400000" algn="ctr" rotWithShape="0">
                    <a:srgbClr val="6E747A">
                      <a:alpha val="43000"/>
                    </a:srgbClr>
                  </a:outerShdw>
                </a:effectLst>
                <a:latin typeface="+mj-lt"/>
                <a:ea typeface="Myriad Pro"/>
                <a:cs typeface="Myriad Pro"/>
              </a:rPr>
              <a:t>WHY Do </a:t>
            </a:r>
            <a:r>
              <a:rPr lang="en-US" altLang="en-US" sz="5400" b="1" dirty="0">
                <a:ln w="0"/>
                <a:solidFill>
                  <a:schemeClr val="accent1"/>
                </a:solidFill>
                <a:effectLst>
                  <a:outerShdw blurRad="38100" dist="25400" dir="5400000" algn="ctr" rotWithShape="0">
                    <a:srgbClr val="6E747A">
                      <a:alpha val="43000"/>
                    </a:srgbClr>
                  </a:outerShdw>
                </a:effectLst>
                <a:latin typeface="+mj-lt"/>
                <a:ea typeface="Myriad Pro"/>
                <a:cs typeface="Myriad Pro"/>
              </a:rPr>
              <a:t>W</a:t>
            </a:r>
            <a:r>
              <a:rPr lang="en-US" altLang="en-US" sz="5400" b="1" cap="none" spc="0" dirty="0">
                <a:ln w="0"/>
                <a:solidFill>
                  <a:schemeClr val="accent1"/>
                </a:solidFill>
                <a:effectLst>
                  <a:outerShdw blurRad="38100" dist="25400" dir="5400000" algn="ctr" rotWithShape="0">
                    <a:srgbClr val="6E747A">
                      <a:alpha val="43000"/>
                    </a:srgbClr>
                  </a:outerShdw>
                </a:effectLst>
                <a:latin typeface="+mj-lt"/>
                <a:ea typeface="Myriad Pro"/>
                <a:cs typeface="Myriad Pro"/>
              </a:rPr>
              <a:t>e </a:t>
            </a:r>
            <a:r>
              <a:rPr lang="en-US" altLang="en-US" sz="5400" b="1" dirty="0">
                <a:ln w="0"/>
                <a:solidFill>
                  <a:schemeClr val="accent1"/>
                </a:solidFill>
                <a:effectLst>
                  <a:outerShdw blurRad="38100" dist="25400" dir="5400000" algn="ctr" rotWithShape="0">
                    <a:srgbClr val="6E747A">
                      <a:alpha val="43000"/>
                    </a:srgbClr>
                  </a:outerShdw>
                </a:effectLst>
                <a:latin typeface="+mj-lt"/>
                <a:ea typeface="Myriad Pro"/>
                <a:cs typeface="Myriad Pro"/>
              </a:rPr>
              <a:t>C</a:t>
            </a:r>
            <a:r>
              <a:rPr lang="en-US" altLang="en-US" sz="5400" b="1" cap="none" spc="0" dirty="0">
                <a:ln w="0"/>
                <a:solidFill>
                  <a:schemeClr val="accent1"/>
                </a:solidFill>
                <a:effectLst>
                  <a:outerShdw blurRad="38100" dist="25400" dir="5400000" algn="ctr" rotWithShape="0">
                    <a:srgbClr val="6E747A">
                      <a:alpha val="43000"/>
                    </a:srgbClr>
                  </a:outerShdw>
                </a:effectLst>
                <a:latin typeface="+mj-lt"/>
                <a:ea typeface="Myriad Pro"/>
                <a:cs typeface="Myriad Pro"/>
              </a:rPr>
              <a:t>are?</a:t>
            </a:r>
            <a:endParaRPr lang="en-US" sz="5400" b="1" cap="none" spc="0" dirty="0">
              <a:ln w="0"/>
              <a:solidFill>
                <a:schemeClr val="accent1"/>
              </a:solidFill>
              <a:effectLst>
                <a:outerShdw blurRad="38100" dist="25400" dir="5400000" algn="ctr" rotWithShape="0">
                  <a:srgbClr val="6E747A">
                    <a:alpha val="43000"/>
                  </a:srgbClr>
                </a:outerShdw>
              </a:effectLst>
              <a:latin typeface="+mj-lt"/>
            </a:endParaRP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2A2420C-94AE-4BBA-AD5C-21DB6B49D49F}"/>
              </a:ext>
            </a:extLst>
          </p:cNvPr>
          <p:cNvSpPr>
            <a:spLocks noGrp="1"/>
          </p:cNvSpPr>
          <p:nvPr>
            <p:ph type="title"/>
          </p:nvPr>
        </p:nvSpPr>
        <p:spPr>
          <a:noFill/>
        </p:spPr>
        <p:txBody>
          <a:bodyPr/>
          <a:lstStyle/>
          <a:p>
            <a:pPr>
              <a:defRPr/>
            </a:pPr>
            <a:r>
              <a:rPr lang="en-US" altLang="en-US" dirty="0">
                <a:ea typeface="Open Sans SemiBold"/>
                <a:cs typeface="Open Sans SemiBold"/>
              </a:rPr>
              <a:t>Distinguished Club Program (DCP)</a:t>
            </a:r>
          </a:p>
        </p:txBody>
      </p:sp>
      <p:graphicFrame>
        <p:nvGraphicFramePr>
          <p:cNvPr id="4" name="Diagram 3">
            <a:extLst>
              <a:ext uri="{FF2B5EF4-FFF2-40B4-BE49-F238E27FC236}">
                <a16:creationId xmlns:a16="http://schemas.microsoft.com/office/drawing/2014/main" id="{857DE841-EB1B-49B2-86BC-CDE8AF859E74}"/>
              </a:ext>
            </a:extLst>
          </p:cNvPr>
          <p:cNvGraphicFramePr/>
          <p:nvPr>
            <p:extLst>
              <p:ext uri="{D42A27DB-BD31-4B8C-83A1-F6EECF244321}">
                <p14:modId xmlns:p14="http://schemas.microsoft.com/office/powerpoint/2010/main" val="1346064135"/>
              </p:ext>
            </p:extLst>
          </p:nvPr>
        </p:nvGraphicFramePr>
        <p:xfrm>
          <a:off x="825174" y="1600200"/>
          <a:ext cx="7493652"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A63A1-519F-4FE4-91E3-2D06D0D08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 y="0"/>
            <a:ext cx="9147717" cy="6858000"/>
          </a:xfrm>
          <a:prstGeom prst="rect">
            <a:avLst/>
          </a:prstGeom>
        </p:spPr>
      </p:pic>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E0E7-968D-48D2-AA0D-1019B4DD4444}"/>
              </a:ext>
            </a:extLst>
          </p:cNvPr>
          <p:cNvSpPr>
            <a:spLocks noGrp="1"/>
          </p:cNvSpPr>
          <p:nvPr>
            <p:ph type="title"/>
          </p:nvPr>
        </p:nvSpPr>
        <p:spPr/>
        <p:txBody>
          <a:bodyPr/>
          <a:lstStyle/>
          <a:p>
            <a:pPr>
              <a:defRPr/>
            </a:pPr>
            <a:r>
              <a:rPr lang="en-US" dirty="0">
                <a:ea typeface="Open Sans SemiBold"/>
                <a:cs typeface="Open Sans SemiBold"/>
              </a:rPr>
              <a:t>How do you look up your DCP?</a:t>
            </a:r>
          </a:p>
        </p:txBody>
      </p:sp>
      <p:sp>
        <p:nvSpPr>
          <p:cNvPr id="3" name="Content Placeholder 2">
            <a:extLst>
              <a:ext uri="{FF2B5EF4-FFF2-40B4-BE49-F238E27FC236}">
                <a16:creationId xmlns:a16="http://schemas.microsoft.com/office/drawing/2014/main" id="{F7BA9619-9566-42CC-A8C1-559685DD38B4}"/>
              </a:ext>
            </a:extLst>
          </p:cNvPr>
          <p:cNvSpPr>
            <a:spLocks noGrp="1"/>
          </p:cNvSpPr>
          <p:nvPr>
            <p:ph idx="4294967295"/>
          </p:nvPr>
        </p:nvSpPr>
        <p:spPr>
          <a:xfrm>
            <a:off x="274320" y="1454078"/>
            <a:ext cx="7772400" cy="4114800"/>
          </a:xfrm>
          <a:prstGeom prst="rect">
            <a:avLst/>
          </a:prstGeom>
        </p:spPr>
        <p:txBody>
          <a:bodyPr/>
          <a:lstStyle/>
          <a:p>
            <a:pPr>
              <a:spcBef>
                <a:spcPts val="0"/>
              </a:spcBef>
              <a:spcAft>
                <a:spcPts val="1800"/>
              </a:spcAft>
              <a:defRPr/>
            </a:pPr>
            <a:r>
              <a:rPr lang="en-US" sz="2400" b="1" dirty="0">
                <a:solidFill>
                  <a:srgbClr val="0000FF"/>
                </a:solidFill>
                <a:latin typeface="+mj-lt"/>
                <a:ea typeface="+mn-ea"/>
                <a:cs typeface="+mn-cs"/>
                <a:sym typeface="Arial"/>
                <a:hlinkClick r:id="rId3">
                  <a:extLst>
                    <a:ext uri="{A12FA001-AC4F-418D-AE19-62706E023703}">
                      <ahyp:hlinkClr xmlns:ahyp="http://schemas.microsoft.com/office/drawing/2018/hyperlinkcolor" val="tx"/>
                    </a:ext>
                  </a:extLst>
                </a:hlinkClick>
              </a:rPr>
              <a:t>http://dashboards.toastmasters.org/district</a:t>
            </a:r>
            <a:endParaRPr lang="en-US" sz="2400" b="1" dirty="0">
              <a:solidFill>
                <a:srgbClr val="0000FF"/>
              </a:solidFill>
              <a:latin typeface="+mj-lt"/>
              <a:ea typeface="+mn-ea"/>
              <a:cs typeface="+mn-cs"/>
              <a:sym typeface="Arial"/>
            </a:endParaRPr>
          </a:p>
          <a:p>
            <a:pPr>
              <a:spcBef>
                <a:spcPts val="0"/>
              </a:spcBef>
              <a:spcAft>
                <a:spcPts val="1800"/>
              </a:spcAft>
              <a:defRPr/>
            </a:pPr>
            <a:r>
              <a:rPr lang="en-US" sz="2400" dirty="0">
                <a:latin typeface="+mj-lt"/>
              </a:rPr>
              <a:t>Club Performance</a:t>
            </a:r>
          </a:p>
          <a:p>
            <a:pPr marL="0" indent="0">
              <a:buFont typeface="Webdings" panose="05030102010509060703" pitchFamily="18" charset="2"/>
              <a:buNone/>
              <a:defRPr/>
            </a:pPr>
            <a:endParaRPr lang="en-US" dirty="0"/>
          </a:p>
        </p:txBody>
      </p:sp>
      <p:pic>
        <p:nvPicPr>
          <p:cNvPr id="35844" name="Picture 3">
            <a:extLst>
              <a:ext uri="{FF2B5EF4-FFF2-40B4-BE49-F238E27FC236}">
                <a16:creationId xmlns:a16="http://schemas.microsoft.com/office/drawing/2014/main" id="{7BCA2E9D-FD3A-4883-9983-DB76282B3E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64230"/>
            <a:ext cx="8839200" cy="22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a:extLst>
              <a:ext uri="{FF2B5EF4-FFF2-40B4-BE49-F238E27FC236}">
                <a16:creationId xmlns:a16="http://schemas.microsoft.com/office/drawing/2014/main" id="{CA719013-55C1-471E-B4E9-DC72EF317A0A}"/>
              </a:ext>
            </a:extLst>
          </p:cNvPr>
          <p:cNvSpPr>
            <a:spLocks noGrp="1"/>
          </p:cNvSpPr>
          <p:nvPr>
            <p:ph sz="quarter" idx="10"/>
          </p:nvPr>
        </p:nvSpPr>
        <p:spPr>
          <a:xfrm>
            <a:off x="990600" y="4953000"/>
            <a:ext cx="7391400" cy="1676400"/>
          </a:xfrm>
          <a:prstGeom prst="rect">
            <a:avLst/>
          </a:prstGeom>
        </p:spPr>
        <p:txBody>
          <a:bodyPr/>
          <a:lstStyle/>
          <a:p>
            <a:r>
              <a:rPr lang="en-US" altLang="en-US" sz="2400" b="1" dirty="0">
                <a:latin typeface="Arial" panose="020B0604020202020204" pitchFamily="34" charset="0"/>
                <a:ea typeface="ヒラギノ角ゴ Pro W3"/>
                <a:cs typeface="Arial" panose="020B0604020202020204" pitchFamily="34" charset="0"/>
              </a:rPr>
              <a:t>Current Status of Pathways Adoption Rate</a:t>
            </a:r>
          </a:p>
          <a:p>
            <a:r>
              <a:rPr lang="en-US" altLang="en-US" sz="2400" b="1" dirty="0">
                <a:latin typeface="Arial" panose="020B0604020202020204" pitchFamily="34" charset="0"/>
                <a:ea typeface="ヒラギノ角ゴ Pro W3"/>
                <a:cs typeface="Arial" panose="020B0604020202020204" pitchFamily="34" charset="0"/>
              </a:rPr>
              <a:t>Pathways Champion</a:t>
            </a:r>
          </a:p>
          <a:p>
            <a:r>
              <a:rPr lang="en-US" altLang="en-US" sz="2400" b="1" dirty="0">
                <a:latin typeface="Arial" panose="020B0604020202020204" pitchFamily="34" charset="0"/>
                <a:ea typeface="ヒラギノ角ゴ Pro W3"/>
                <a:cs typeface="Arial" panose="020B0604020202020204" pitchFamily="34" charset="0"/>
              </a:rPr>
              <a:t>Resources</a:t>
            </a:r>
          </a:p>
          <a:p>
            <a:endParaRPr lang="en-US" altLang="en-US" dirty="0">
              <a:latin typeface="Arial" panose="020B0604020202020204" pitchFamily="34" charset="0"/>
              <a:ea typeface="ヒラギノ角ゴ Pro W3"/>
              <a:cs typeface="Arial" panose="020B0604020202020204" pitchFamily="34" charset="0"/>
            </a:endParaRPr>
          </a:p>
        </p:txBody>
      </p:sp>
      <p:pic>
        <p:nvPicPr>
          <p:cNvPr id="8" name="Picture 7">
            <a:extLst>
              <a:ext uri="{FF2B5EF4-FFF2-40B4-BE49-F238E27FC236}">
                <a16:creationId xmlns:a16="http://schemas.microsoft.com/office/drawing/2014/main" id="{07BFD9FB-19A2-4AEA-AB21-388580276AFE}"/>
              </a:ext>
            </a:extLst>
          </p:cNvPr>
          <p:cNvPicPr>
            <a:picLocks noChangeAspect="1"/>
          </p:cNvPicPr>
          <p:nvPr/>
        </p:nvPicPr>
        <p:blipFill rotWithShape="1">
          <a:blip r:embed="rId2"/>
          <a:srcRect l="13023" t="21068" r="13825" b="18554"/>
          <a:stretch/>
        </p:blipFill>
        <p:spPr>
          <a:xfrm>
            <a:off x="990600" y="685800"/>
            <a:ext cx="7162800" cy="3657600"/>
          </a:xfrm>
          <a:prstGeom prst="rect">
            <a:avLst/>
          </a:prstGeom>
        </p:spPr>
      </p:pic>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01A56C1-1FD8-416A-8C34-1A70A750D673}"/>
              </a:ext>
            </a:extLst>
          </p:cNvPr>
          <p:cNvSpPr>
            <a:spLocks noGrp="1"/>
          </p:cNvSpPr>
          <p:nvPr>
            <p:ph type="title"/>
          </p:nvPr>
        </p:nvSpPr>
        <p:spPr>
          <a:noFill/>
        </p:spPr>
        <p:txBody>
          <a:bodyPr/>
          <a:lstStyle/>
          <a:p>
            <a:r>
              <a:rPr lang="en-US" altLang="en-US" dirty="0">
                <a:ea typeface="Open Sans SemiBold"/>
                <a:cs typeface="Open Sans SemiBold"/>
              </a:rPr>
              <a:t>Pathways Adoption Rate</a:t>
            </a:r>
            <a:br>
              <a:rPr lang="en-US" altLang="en-US" dirty="0">
                <a:latin typeface="Myriad Pro Semibold"/>
                <a:ea typeface="Myriad Pro Semibold"/>
                <a:cs typeface="Myriad Pro Semibold"/>
              </a:rPr>
            </a:br>
            <a:br>
              <a:rPr lang="en-US" altLang="en-US" dirty="0">
                <a:latin typeface="Myriad Pro Semibold"/>
                <a:ea typeface="Myriad Pro Semibold"/>
                <a:cs typeface="Myriad Pro Semibold"/>
              </a:rPr>
            </a:br>
            <a:endParaRPr lang="en-US" altLang="en-US" dirty="0">
              <a:latin typeface="Myriad Pro Semibold"/>
              <a:ea typeface="Myriad Pro Semibold"/>
              <a:cs typeface="Myriad Pro Semibold"/>
            </a:endParaRPr>
          </a:p>
        </p:txBody>
      </p:sp>
      <p:sp>
        <p:nvSpPr>
          <p:cNvPr id="38915" name="Content Placeholder 2">
            <a:extLst>
              <a:ext uri="{FF2B5EF4-FFF2-40B4-BE49-F238E27FC236}">
                <a16:creationId xmlns:a16="http://schemas.microsoft.com/office/drawing/2014/main" id="{D291AA01-7B6B-496B-A6AC-4DC59AF853F9}"/>
              </a:ext>
            </a:extLst>
          </p:cNvPr>
          <p:cNvSpPr>
            <a:spLocks noGrp="1"/>
          </p:cNvSpPr>
          <p:nvPr>
            <p:ph idx="1"/>
          </p:nvPr>
        </p:nvSpPr>
        <p:spPr bwMode="auto">
          <a:xfrm>
            <a:off x="457200" y="1905000"/>
            <a:ext cx="8382000" cy="480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b="1" dirty="0">
                <a:ea typeface="Myriad Pro"/>
                <a:cs typeface="Myriad Pro"/>
              </a:rPr>
              <a:t>Total Adoption Rate:</a:t>
            </a:r>
            <a:r>
              <a:rPr lang="en-US" altLang="en-US" dirty="0">
                <a:ea typeface="Myriad Pro"/>
                <a:cs typeface="Myriad Pro"/>
              </a:rPr>
              <a:t> Proportion of active members             who have selected a path.</a:t>
            </a:r>
          </a:p>
          <a:p>
            <a:pPr marL="0" indent="0">
              <a:buNone/>
            </a:pPr>
            <a:endParaRPr lang="en-US" altLang="en-US" dirty="0">
              <a:ea typeface="Myriad Pro"/>
              <a:cs typeface="Myriad Pro"/>
            </a:endParaRPr>
          </a:p>
          <a:p>
            <a:r>
              <a:rPr lang="en-US" altLang="en-US" b="1" dirty="0">
                <a:ea typeface="Myriad Pro"/>
                <a:cs typeface="Myriad Pro"/>
              </a:rPr>
              <a:t>Officer Adoption Rate:</a:t>
            </a:r>
            <a:r>
              <a:rPr lang="en-US" altLang="en-US" dirty="0">
                <a:ea typeface="Myriad Pro"/>
                <a:cs typeface="Myriad Pro"/>
              </a:rPr>
              <a:t> Proportion of officers who have selected a path. Club officers must be engaged in Pathways, lead by example.  This will influence members to be engaged in Pathways.</a:t>
            </a:r>
          </a:p>
          <a:p>
            <a:endParaRPr lang="en-US" altLang="en-US" dirty="0">
              <a:ea typeface="Myriad Pro"/>
              <a:cs typeface="Myriad Pro"/>
            </a:endParaRPr>
          </a:p>
          <a:p>
            <a:r>
              <a:rPr lang="en-US" altLang="en-US" b="1" dirty="0">
                <a:ea typeface="Myriad Pro"/>
                <a:cs typeface="Myriad Pro"/>
              </a:rPr>
              <a:t>New Member Adoption Rate:</a:t>
            </a:r>
            <a:r>
              <a:rPr lang="en-US" altLang="en-US" dirty="0">
                <a:ea typeface="Myriad Pro"/>
                <a:cs typeface="Myriad Pro"/>
              </a:rPr>
              <a:t> Proportion of new members who have selected a path. New members are defined as members who have joined within the last six months. Ideally, this rate should be 100%, as new members may only participate in Pathways.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DFE6B58F-DADA-4C83-AB1D-A032D3ACBC53}"/>
              </a:ext>
            </a:extLst>
          </p:cNvPr>
          <p:cNvSpPr>
            <a:spLocks noGrp="1"/>
          </p:cNvSpPr>
          <p:nvPr>
            <p:ph type="title"/>
          </p:nvPr>
        </p:nvSpPr>
        <p:spPr>
          <a:xfrm>
            <a:off x="228600" y="685800"/>
            <a:ext cx="8877300" cy="645075"/>
          </a:xfrm>
          <a:noFill/>
        </p:spPr>
        <p:txBody>
          <a:bodyPr/>
          <a:lstStyle/>
          <a:p>
            <a:r>
              <a:rPr lang="en-US" altLang="en-US" dirty="0">
                <a:ea typeface="Open Sans SemiBold"/>
                <a:cs typeface="Open Sans SemiBold"/>
              </a:rPr>
              <a:t>Club Pathways Adoption Rate as of 10-31-2020</a:t>
            </a:r>
          </a:p>
        </p:txBody>
      </p:sp>
      <p:pic>
        <p:nvPicPr>
          <p:cNvPr id="3" name="Picture 2">
            <a:extLst>
              <a:ext uri="{FF2B5EF4-FFF2-40B4-BE49-F238E27FC236}">
                <a16:creationId xmlns:a16="http://schemas.microsoft.com/office/drawing/2014/main" id="{919089FC-E6B9-4B59-B659-BD2E8B599D2F}"/>
              </a:ext>
            </a:extLst>
          </p:cNvPr>
          <p:cNvPicPr>
            <a:picLocks noChangeAspect="1"/>
          </p:cNvPicPr>
          <p:nvPr/>
        </p:nvPicPr>
        <p:blipFill>
          <a:blip r:embed="rId3"/>
          <a:stretch>
            <a:fillRect/>
          </a:stretch>
        </p:blipFill>
        <p:spPr>
          <a:xfrm>
            <a:off x="57150" y="1965531"/>
            <a:ext cx="9029700" cy="1707737"/>
          </a:xfrm>
          <a:prstGeom prst="rect">
            <a:avLst/>
          </a:prstGeom>
        </p:spPr>
      </p:pic>
      <p:pic>
        <p:nvPicPr>
          <p:cNvPr id="10" name="Picture 9">
            <a:extLst>
              <a:ext uri="{FF2B5EF4-FFF2-40B4-BE49-F238E27FC236}">
                <a16:creationId xmlns:a16="http://schemas.microsoft.com/office/drawing/2014/main" id="{512D194F-F981-40DA-9902-22C1CF3AA701}"/>
              </a:ext>
            </a:extLst>
          </p:cNvPr>
          <p:cNvPicPr>
            <a:picLocks noChangeAspect="1"/>
          </p:cNvPicPr>
          <p:nvPr/>
        </p:nvPicPr>
        <p:blipFill rotWithShape="1">
          <a:blip r:embed="rId4"/>
          <a:srcRect l="11408" t="17143" r="10639" b="25714"/>
          <a:stretch/>
        </p:blipFill>
        <p:spPr>
          <a:xfrm>
            <a:off x="1916429" y="4038600"/>
            <a:ext cx="5311142" cy="2590800"/>
          </a:xfrm>
          <a:prstGeom prst="rect">
            <a:avLst/>
          </a:prstGeom>
        </p:spPr>
      </p:pic>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a:extLst>
              <a:ext uri="{FF2B5EF4-FFF2-40B4-BE49-F238E27FC236}">
                <a16:creationId xmlns:a16="http://schemas.microsoft.com/office/drawing/2014/main" id="{2AFC3202-9132-4AE5-8E28-A9FDDD13BDC7}"/>
              </a:ext>
            </a:extLst>
          </p:cNvPr>
          <p:cNvSpPr>
            <a:spLocks noGrp="1"/>
          </p:cNvSpPr>
          <p:nvPr>
            <p:ph type="title"/>
          </p:nvPr>
        </p:nvSpPr>
        <p:spPr>
          <a:xfrm>
            <a:off x="228600" y="609599"/>
            <a:ext cx="8915400" cy="645075"/>
          </a:xfrm>
          <a:noFill/>
        </p:spPr>
        <p:txBody>
          <a:bodyPr/>
          <a:lstStyle/>
          <a:p>
            <a:r>
              <a:rPr lang="en-US" altLang="en-US" sz="2900" dirty="0">
                <a:ea typeface="Open Sans SemiBold"/>
                <a:cs typeface="Open Sans SemiBold"/>
              </a:rPr>
              <a:t>Pathways Adoption Rate Club Level Calculation</a:t>
            </a:r>
          </a:p>
        </p:txBody>
      </p:sp>
      <p:sp>
        <p:nvSpPr>
          <p:cNvPr id="43010" name="Content Placeholder 1">
            <a:extLst>
              <a:ext uri="{FF2B5EF4-FFF2-40B4-BE49-F238E27FC236}">
                <a16:creationId xmlns:a16="http://schemas.microsoft.com/office/drawing/2014/main" id="{08C15FDB-009F-4204-82C9-B373D5B57AE4}"/>
              </a:ext>
            </a:extLst>
          </p:cNvPr>
          <p:cNvSpPr>
            <a:spLocks noGrp="1"/>
          </p:cNvSpPr>
          <p:nvPr>
            <p:ph idx="1"/>
          </p:nvPr>
        </p:nvSpPr>
        <p:spPr bwMode="auto">
          <a:xfrm>
            <a:off x="304800" y="1524000"/>
            <a:ext cx="8839200" cy="51014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ea typeface="Myriad Pro"/>
                <a:cs typeface="Myriad Pro"/>
              </a:rPr>
              <a:t>On Club Central                                                                              </a:t>
            </a:r>
            <a:r>
              <a:rPr lang="en-US" altLang="en-US" dirty="0">
                <a:ea typeface="Myriad Pro"/>
                <a:cs typeface="Myriad Pro"/>
              </a:rPr>
              <a:t> </a:t>
            </a:r>
            <a:r>
              <a:rPr lang="en-US" altLang="en-US" sz="2200" dirty="0">
                <a:ea typeface="Myriad Pro"/>
                <a:cs typeface="Myriad Pro"/>
              </a:rPr>
              <a:t>Check Club Roster to See who is/is not enrolled in Pathways.</a:t>
            </a:r>
          </a:p>
          <a:p>
            <a:endParaRPr lang="en-US" altLang="en-US" dirty="0">
              <a:ea typeface="Myriad Pro"/>
              <a:cs typeface="Myriad Pro"/>
            </a:endParaRPr>
          </a:p>
          <a:p>
            <a:r>
              <a:rPr lang="en-US" altLang="en-US" b="1" dirty="0">
                <a:ea typeface="Myriad Pro"/>
                <a:cs typeface="Myriad Pro"/>
              </a:rPr>
              <a:t>To Calculate Total Members enrolled</a:t>
            </a:r>
            <a:r>
              <a:rPr lang="en-US" altLang="en-US" dirty="0">
                <a:ea typeface="Myriad Pro"/>
                <a:cs typeface="Myriad Pro"/>
              </a:rPr>
              <a:t>, </a:t>
            </a:r>
          </a:p>
          <a:p>
            <a:pPr marL="457200" lvl="1" indent="0">
              <a:buNone/>
            </a:pPr>
            <a:r>
              <a:rPr lang="en-US" altLang="en-US" sz="2200" dirty="0">
                <a:ea typeface="Myriad Pro"/>
                <a:cs typeface="Myriad Pro"/>
              </a:rPr>
              <a:t>Divide total members enrolled by total members in your club                 to get percentage Pathways adoption rate.                                                    You can do the same for club officers and new members.</a:t>
            </a:r>
          </a:p>
          <a:p>
            <a:endParaRPr lang="en-US" altLang="en-US" dirty="0">
              <a:ea typeface="Myriad Pro"/>
              <a:cs typeface="Myriad Pro"/>
            </a:endParaRPr>
          </a:p>
          <a:p>
            <a:r>
              <a:rPr lang="en-US" altLang="en-US" b="1" dirty="0">
                <a:ea typeface="Myriad Pro"/>
                <a:cs typeface="Myriad Pro"/>
              </a:rPr>
              <a:t>Aim is 100% for all three.  </a:t>
            </a:r>
          </a:p>
          <a:p>
            <a:endParaRPr lang="en-US" altLang="en-US" dirty="0">
              <a:ea typeface="Myriad Pro"/>
              <a:cs typeface="Myriad Pro"/>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0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D5D7">
            <a:alpha val="65097"/>
          </a:srgbClr>
        </a:solidFill>
        <a:effectLst/>
      </p:bgPr>
    </p:bg>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D6A5EA31-6C15-4B8B-B785-0B583811114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900" dirty="0">
                <a:ea typeface="Open Sans SemiBold"/>
                <a:cs typeface="Open Sans SemiBold"/>
              </a:rPr>
              <a:t>At Least One Pathways Champion in Each Club</a:t>
            </a:r>
          </a:p>
        </p:txBody>
      </p:sp>
      <p:sp>
        <p:nvSpPr>
          <p:cNvPr id="5" name="Content Placeholder 4">
            <a:extLst>
              <a:ext uri="{FF2B5EF4-FFF2-40B4-BE49-F238E27FC236}">
                <a16:creationId xmlns:a16="http://schemas.microsoft.com/office/drawing/2014/main" id="{D3B25824-5C7F-4005-96A8-A73C63A1E4DF}"/>
              </a:ext>
            </a:extLst>
          </p:cNvPr>
          <p:cNvSpPr>
            <a:spLocks noGrp="1"/>
          </p:cNvSpPr>
          <p:nvPr>
            <p:ph idx="1"/>
          </p:nvPr>
        </p:nvSpPr>
        <p:spPr/>
        <p:txBody>
          <a:bodyPr/>
          <a:lstStyle/>
          <a:p>
            <a:pPr>
              <a:spcBef>
                <a:spcPts val="0"/>
              </a:spcBef>
              <a:spcAft>
                <a:spcPts val="1800"/>
              </a:spcAft>
              <a:defRPr/>
            </a:pPr>
            <a:r>
              <a:rPr lang="en-US" b="1" dirty="0">
                <a:latin typeface="Myriad Pro"/>
              </a:rPr>
              <a:t>All Club Officers should be enrolled in Pathways             </a:t>
            </a:r>
            <a:r>
              <a:rPr lang="en-US" dirty="0">
                <a:latin typeface="Myriad Pro"/>
              </a:rPr>
              <a:t>and know how to maneuver around in it.</a:t>
            </a:r>
          </a:p>
          <a:p>
            <a:pPr>
              <a:spcBef>
                <a:spcPts val="0"/>
              </a:spcBef>
              <a:spcAft>
                <a:spcPts val="1800"/>
              </a:spcAft>
              <a:defRPr/>
            </a:pPr>
            <a:r>
              <a:rPr lang="en-US" b="1" dirty="0">
                <a:latin typeface="Myriad Pro"/>
              </a:rPr>
              <a:t>At least one Club Officer should be able to help any member enroll in Pathways</a:t>
            </a:r>
            <a:r>
              <a:rPr lang="en-US" dirty="0">
                <a:latin typeface="Myriad Pro"/>
              </a:rPr>
              <a:t>, help them chose their path, and help them understand how to work through the projects.  </a:t>
            </a:r>
            <a:r>
              <a:rPr lang="en-US" b="1" dirty="0">
                <a:latin typeface="Myriad Pro"/>
              </a:rPr>
              <a:t>These Club Officers will be known as a Pathways Champion</a:t>
            </a:r>
            <a:r>
              <a:rPr lang="en-US" dirty="0">
                <a:latin typeface="Myriad Pro"/>
              </a:rPr>
              <a:t>.</a:t>
            </a:r>
          </a:p>
          <a:p>
            <a:pPr>
              <a:spcBef>
                <a:spcPts val="0"/>
              </a:spcBef>
              <a:spcAft>
                <a:spcPts val="1800"/>
              </a:spcAft>
              <a:defRPr/>
            </a:pPr>
            <a:r>
              <a:rPr lang="en-US" b="1" dirty="0">
                <a:latin typeface="Myriad Pro"/>
              </a:rPr>
              <a:t>President, VPE and Secretary need to know how to approve levels in Pathways as Base Camp Managers.  </a:t>
            </a:r>
            <a:r>
              <a:rPr lang="en-US" dirty="0">
                <a:latin typeface="Myriad Pro"/>
              </a:rPr>
              <a:t>VPE is the primary Base Camp Manager with the President and Secretary back up</a:t>
            </a:r>
          </a:p>
        </p:txBody>
      </p:sp>
    </p:spTree>
  </p:cSld>
  <p:clrMapOvr>
    <a:overrideClrMapping bg1="lt1" tx1="dk1" bg2="lt2" tx2="dk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80CF2E69-D37F-47DF-8D2F-6412E07B16AB}"/>
              </a:ext>
            </a:extLst>
          </p:cNvPr>
          <p:cNvSpPr>
            <a:spLocks noGrp="1"/>
          </p:cNvSpPr>
          <p:nvPr>
            <p:ph type="title"/>
          </p:nvPr>
        </p:nvSpPr>
        <p:spPr>
          <a:noFill/>
        </p:spPr>
        <p:txBody>
          <a:bodyPr/>
          <a:lstStyle/>
          <a:p>
            <a:r>
              <a:rPr lang="en-US" altLang="en-US" dirty="0">
                <a:solidFill>
                  <a:srgbClr val="000000"/>
                </a:solidFill>
              </a:rPr>
              <a:t>Resources</a:t>
            </a:r>
          </a:p>
        </p:txBody>
      </p:sp>
      <p:sp>
        <p:nvSpPr>
          <p:cNvPr id="46083" name="Content Placeholder 2">
            <a:extLst>
              <a:ext uri="{FF2B5EF4-FFF2-40B4-BE49-F238E27FC236}">
                <a16:creationId xmlns:a16="http://schemas.microsoft.com/office/drawing/2014/main" id="{682BA29C-512A-4E5C-8F6C-DD18F496BF44}"/>
              </a:ext>
            </a:extLst>
          </p:cNvPr>
          <p:cNvSpPr>
            <a:spLocks noGrp="1"/>
          </p:cNvSpPr>
          <p:nvPr>
            <p:ph type="body"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ea typeface="Myriad Pro"/>
                <a:cs typeface="Myriad Pro"/>
              </a:rPr>
              <a:t>Pathways Member Quick Start Guide</a:t>
            </a:r>
          </a:p>
          <a:p>
            <a:endParaRPr lang="en-US" altLang="en-US" dirty="0">
              <a:ea typeface="Myriad Pro"/>
              <a:cs typeface="Myriad Pro"/>
            </a:endParaRPr>
          </a:p>
          <a:p>
            <a:r>
              <a:rPr lang="en-US" altLang="en-US" b="1" dirty="0">
                <a:ea typeface="Myriad Pro"/>
                <a:cs typeface="Myriad Pro"/>
              </a:rPr>
              <a:t>Pathways Fast Start</a:t>
            </a:r>
          </a:p>
          <a:p>
            <a:endParaRPr lang="en-US" altLang="en-US" b="1" dirty="0">
              <a:ea typeface="Myriad Pro"/>
              <a:cs typeface="Myriad Pro"/>
            </a:endParaRPr>
          </a:p>
          <a:p>
            <a:r>
              <a:rPr lang="en-US" altLang="en-US" b="1" dirty="0">
                <a:ea typeface="Myriad Pro"/>
                <a:cs typeface="Myriad Pro"/>
              </a:rPr>
              <a:t>Base Camp Manager Duties</a:t>
            </a:r>
          </a:p>
          <a:p>
            <a:endParaRPr lang="en-US" altLang="en-US" b="1" dirty="0">
              <a:ea typeface="Myriad Pro"/>
              <a:cs typeface="Myriad Pro"/>
            </a:endParaRPr>
          </a:p>
          <a:p>
            <a:r>
              <a:rPr lang="en-US" altLang="en-US" b="1" dirty="0">
                <a:ea typeface="Myriad Pro"/>
                <a:cs typeface="Myriad Pro"/>
              </a:rPr>
              <a:t>Base Camp Manager Quick Start Guide</a:t>
            </a:r>
          </a:p>
          <a:p>
            <a:endParaRPr lang="en-US" altLang="en-US" b="1" dirty="0">
              <a:ea typeface="Myriad Pro"/>
              <a:cs typeface="Myriad Pro"/>
            </a:endParaRPr>
          </a:p>
          <a:p>
            <a:r>
              <a:rPr lang="en-US" altLang="en-US" b="1" dirty="0">
                <a:ea typeface="Myriad Pro"/>
                <a:cs typeface="Myriad Pro"/>
              </a:rPr>
              <a:t>Power Point Presentation by Jamie Richter, DTM</a:t>
            </a:r>
          </a:p>
          <a:p>
            <a:endParaRPr lang="en-US" altLang="en-US" dirty="0">
              <a:latin typeface="Myriad Pro"/>
              <a:ea typeface="Myriad Pro"/>
              <a:cs typeface="Myriad Pro"/>
            </a:endParaRPr>
          </a:p>
          <a:p>
            <a:endParaRPr lang="en-US" altLang="en-US" dirty="0">
              <a:latin typeface="Myriad Pro"/>
              <a:ea typeface="Myriad Pro"/>
              <a:cs typeface="Myriad Pro"/>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73FE4F2-91E7-4F21-964E-BC8C1E113FED}"/>
              </a:ext>
            </a:extLst>
          </p:cNvPr>
          <p:cNvSpPr>
            <a:spLocks noGrp="1"/>
          </p:cNvSpPr>
          <p:nvPr>
            <p:ph type="title"/>
          </p:nvPr>
        </p:nvSpPr>
        <p:spPr bwMode="auto">
          <a:xfrm>
            <a:off x="266700" y="609600"/>
            <a:ext cx="8610600"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000000"/>
                </a:solidFill>
                <a:latin typeface="+mj-lt"/>
                <a:ea typeface="Myriad Pro Semibold"/>
                <a:cs typeface="Myriad Pro Semibold"/>
              </a:rPr>
              <a:t>Housekeeping</a:t>
            </a:r>
            <a:br>
              <a:rPr lang="en-US" altLang="en-US" dirty="0">
                <a:solidFill>
                  <a:srgbClr val="000000"/>
                </a:solidFill>
                <a:latin typeface="+mj-lt"/>
                <a:ea typeface="Myriad Pro Semibold"/>
                <a:cs typeface="Myriad Pro Semibold"/>
              </a:rPr>
            </a:br>
            <a:endParaRPr lang="en-US" altLang="en-US" dirty="0">
              <a:solidFill>
                <a:srgbClr val="000000"/>
              </a:solidFill>
              <a:latin typeface="+mj-lt"/>
              <a:ea typeface="Myriad Pro Semibold"/>
              <a:cs typeface="Myriad Pro Semibold"/>
            </a:endParaRPr>
          </a:p>
        </p:txBody>
      </p:sp>
      <p:sp>
        <p:nvSpPr>
          <p:cNvPr id="3" name="Content Placeholder 2">
            <a:extLst>
              <a:ext uri="{FF2B5EF4-FFF2-40B4-BE49-F238E27FC236}">
                <a16:creationId xmlns:a16="http://schemas.microsoft.com/office/drawing/2014/main" id="{AF0C668A-959B-46D5-AF96-46836D57D454}"/>
              </a:ext>
            </a:extLst>
          </p:cNvPr>
          <p:cNvSpPr>
            <a:spLocks noGrp="1"/>
          </p:cNvSpPr>
          <p:nvPr>
            <p:ph idx="1"/>
          </p:nvPr>
        </p:nvSpPr>
        <p:spPr>
          <a:xfrm>
            <a:off x="457200" y="1603375"/>
            <a:ext cx="8686800" cy="5102225"/>
          </a:xfrm>
        </p:spPr>
        <p:txBody>
          <a:bodyPr/>
          <a:lstStyle/>
          <a:p>
            <a:pPr marL="396875" indent="-396875">
              <a:spcBef>
                <a:spcPts val="0"/>
              </a:spcBef>
              <a:spcAft>
                <a:spcPts val="1200"/>
              </a:spcAft>
              <a:buFont typeface="Wingdings" panose="05000000000000000000" pitchFamily="2" charset="2"/>
              <a:buChar char="§"/>
              <a:defRPr/>
            </a:pPr>
            <a:r>
              <a:rPr lang="en-US" sz="2800" b="1" dirty="0"/>
              <a:t>Please Rename Yourself </a:t>
            </a:r>
            <a:r>
              <a:rPr lang="en-US" sz="2800" dirty="0"/>
              <a:t>by putting                               Your Officer Role in Front of your Name.</a:t>
            </a:r>
          </a:p>
          <a:p>
            <a:pPr marL="396875" indent="-396875">
              <a:spcBef>
                <a:spcPts val="0"/>
              </a:spcBef>
              <a:spcAft>
                <a:spcPts val="1200"/>
              </a:spcAft>
              <a:buFont typeface="Wingdings" panose="05000000000000000000" pitchFamily="2" charset="2"/>
              <a:buChar char="§"/>
              <a:defRPr/>
            </a:pPr>
            <a:r>
              <a:rPr lang="en-US" sz="2800" b="1" dirty="0"/>
              <a:t>Cell Phones on Silence or Off during Training.</a:t>
            </a:r>
          </a:p>
          <a:p>
            <a:pPr marL="396875" indent="-396875">
              <a:spcBef>
                <a:spcPts val="0"/>
              </a:spcBef>
              <a:spcAft>
                <a:spcPts val="1200"/>
              </a:spcAft>
              <a:buFont typeface="Wingdings" panose="05000000000000000000" pitchFamily="2" charset="2"/>
              <a:buChar char="§"/>
              <a:defRPr/>
            </a:pPr>
            <a:r>
              <a:rPr lang="en-US" sz="2800" b="1" dirty="0"/>
              <a:t>10 Minute Break </a:t>
            </a:r>
            <a:r>
              <a:rPr lang="en-US" sz="2800" dirty="0"/>
              <a:t>after DCP Plan.</a:t>
            </a:r>
          </a:p>
          <a:p>
            <a:pPr marL="396875" indent="-396875">
              <a:spcBef>
                <a:spcPts val="0"/>
              </a:spcBef>
              <a:spcAft>
                <a:spcPts val="1200"/>
              </a:spcAft>
              <a:buFont typeface="Wingdings" panose="05000000000000000000" pitchFamily="2" charset="2"/>
              <a:buChar char="§"/>
              <a:defRPr/>
            </a:pPr>
            <a:r>
              <a:rPr lang="en-US" sz="2800" b="1" dirty="0"/>
              <a:t>Any Questions:  </a:t>
            </a:r>
            <a:r>
              <a:rPr lang="en-US" sz="2800" dirty="0"/>
              <a:t>Please put them in the Chat.</a:t>
            </a:r>
          </a:p>
          <a:p>
            <a:pPr marL="0" indent="0">
              <a:buFont typeface="ArialUnicodeMS"/>
              <a:buNone/>
              <a:defRPr/>
            </a:pPr>
            <a:endParaRPr lang="en-US" dirty="0"/>
          </a:p>
        </p:txBody>
      </p:sp>
      <p:pic>
        <p:nvPicPr>
          <p:cNvPr id="2" name="Picture 1">
            <a:extLst>
              <a:ext uri="{FF2B5EF4-FFF2-40B4-BE49-F238E27FC236}">
                <a16:creationId xmlns:a16="http://schemas.microsoft.com/office/drawing/2014/main" id="{D7AC29A9-2210-4C83-81BE-2E75ADE94465}"/>
              </a:ext>
            </a:extLst>
          </p:cNvPr>
          <p:cNvPicPr>
            <a:picLocks noChangeAspect="1"/>
          </p:cNvPicPr>
          <p:nvPr/>
        </p:nvPicPr>
        <p:blipFill>
          <a:blip r:embed="rId2"/>
          <a:stretch>
            <a:fillRect/>
          </a:stretch>
        </p:blipFill>
        <p:spPr>
          <a:xfrm>
            <a:off x="2781300" y="4469234"/>
            <a:ext cx="3581400" cy="2388766"/>
          </a:xfrm>
          <a:prstGeom prst="rect">
            <a:avLst/>
          </a:prstGeom>
        </p:spPr>
      </p:pic>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AD11-490C-4E93-AD74-0E1547740A8F}"/>
              </a:ext>
            </a:extLst>
          </p:cNvPr>
          <p:cNvSpPr>
            <a:spLocks noGrp="1"/>
          </p:cNvSpPr>
          <p:nvPr>
            <p:ph type="title"/>
          </p:nvPr>
        </p:nvSpPr>
        <p:spPr>
          <a:xfrm>
            <a:off x="628649" y="1972033"/>
            <a:ext cx="7886700" cy="533400"/>
          </a:xfrm>
        </p:spPr>
        <p:txBody>
          <a:bodyPr/>
          <a:lstStyle/>
          <a:p>
            <a:pPr algn="ctr">
              <a:defRPr/>
            </a:pPr>
            <a:r>
              <a:rPr lang="en-US" sz="2800" dirty="0">
                <a:latin typeface="+mj-lt"/>
              </a:rPr>
              <a:t>Succession Planning</a:t>
            </a:r>
            <a:br>
              <a:rPr lang="en-US" sz="2800" dirty="0">
                <a:latin typeface="+mj-lt"/>
              </a:rPr>
            </a:br>
            <a:endParaRPr lang="en-US" sz="2800" dirty="0">
              <a:latin typeface="+mj-lt"/>
            </a:endParaRPr>
          </a:p>
        </p:txBody>
      </p:sp>
      <p:pic>
        <p:nvPicPr>
          <p:cNvPr id="3" name="Picture 2">
            <a:extLst>
              <a:ext uri="{FF2B5EF4-FFF2-40B4-BE49-F238E27FC236}">
                <a16:creationId xmlns:a16="http://schemas.microsoft.com/office/drawing/2014/main" id="{30CC3E1E-EAE2-47FD-8C23-EEE6BCEA7CD4}"/>
              </a:ext>
            </a:extLst>
          </p:cNvPr>
          <p:cNvPicPr>
            <a:picLocks noChangeAspect="1"/>
          </p:cNvPicPr>
          <p:nvPr/>
        </p:nvPicPr>
        <p:blipFill>
          <a:blip r:embed="rId2"/>
          <a:stretch>
            <a:fillRect/>
          </a:stretch>
        </p:blipFill>
        <p:spPr>
          <a:xfrm>
            <a:off x="1333500" y="3276600"/>
            <a:ext cx="6477000" cy="3400425"/>
          </a:xfrm>
          <a:prstGeom prst="rect">
            <a:avLst/>
          </a:prstGeom>
        </p:spPr>
      </p:pic>
      <p:sp>
        <p:nvSpPr>
          <p:cNvPr id="4" name="Rectangle 3">
            <a:extLst>
              <a:ext uri="{FF2B5EF4-FFF2-40B4-BE49-F238E27FC236}">
                <a16:creationId xmlns:a16="http://schemas.microsoft.com/office/drawing/2014/main" id="{1EC37D44-D0C3-4422-9BDA-094EFE2EEF3E}"/>
              </a:ext>
            </a:extLst>
          </p:cNvPr>
          <p:cNvSpPr/>
          <p:nvPr/>
        </p:nvSpPr>
        <p:spPr>
          <a:xfrm>
            <a:off x="1404656" y="2484836"/>
            <a:ext cx="6334683" cy="769441"/>
          </a:xfrm>
          <a:prstGeom prst="rect">
            <a:avLst/>
          </a:prstGeom>
          <a:noFill/>
        </p:spPr>
        <p:txBody>
          <a:bodyPr wrap="none" lIns="91440" tIns="45720" rIns="91440" bIns="45720">
            <a:spAutoFit/>
          </a:bodyPr>
          <a:lstStyle/>
          <a:p>
            <a:pPr algn="ctr"/>
            <a:r>
              <a:rPr lang="en-US" altLang="en-US" sz="4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ヒラギノ角ゴ Pro W3"/>
                <a:cs typeface="Arial" panose="020B0604020202020204" pitchFamily="34" charset="0"/>
              </a:rPr>
              <a:t>Now is the Time to Start!</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DD52-9EF5-4F9E-B931-B4FCB0A0166B}"/>
              </a:ext>
            </a:extLst>
          </p:cNvPr>
          <p:cNvSpPr>
            <a:spLocks noGrp="1"/>
          </p:cNvSpPr>
          <p:nvPr>
            <p:ph type="title"/>
          </p:nvPr>
        </p:nvSpPr>
        <p:spPr/>
        <p:txBody>
          <a:bodyPr/>
          <a:lstStyle/>
          <a:p>
            <a:pPr>
              <a:defRPr/>
            </a:pPr>
            <a:r>
              <a:rPr lang="en-US" dirty="0"/>
              <a:t>What?</a:t>
            </a:r>
          </a:p>
        </p:txBody>
      </p:sp>
      <p:sp>
        <p:nvSpPr>
          <p:cNvPr id="49155" name="Content Placeholder 2">
            <a:extLst>
              <a:ext uri="{FF2B5EF4-FFF2-40B4-BE49-F238E27FC236}">
                <a16:creationId xmlns:a16="http://schemas.microsoft.com/office/drawing/2014/main" id="{EA52354D-A6A4-416C-B175-7A1148C6145E}"/>
              </a:ext>
            </a:extLst>
          </p:cNvPr>
          <p:cNvSpPr>
            <a:spLocks noGrp="1"/>
          </p:cNvSpPr>
          <p:nvPr>
            <p:ph idx="1"/>
          </p:nvPr>
        </p:nvSpPr>
        <p:spPr/>
        <p:txBody>
          <a:bodyPr/>
          <a:lstStyle/>
          <a:p>
            <a:r>
              <a:rPr lang="en-US" altLang="en-US">
                <a:latin typeface="Arial" panose="020B0604020202020204" pitchFamily="34" charset="0"/>
                <a:ea typeface="ヒラギノ角ゴ Pro W3"/>
                <a:cs typeface="Arial" panose="020B0604020202020204" pitchFamily="34" charset="0"/>
              </a:rPr>
              <a:t>What is Succession Planning?</a:t>
            </a:r>
          </a:p>
        </p:txBody>
      </p:sp>
      <p:pic>
        <p:nvPicPr>
          <p:cNvPr id="3" name="Picture 2">
            <a:extLst>
              <a:ext uri="{FF2B5EF4-FFF2-40B4-BE49-F238E27FC236}">
                <a16:creationId xmlns:a16="http://schemas.microsoft.com/office/drawing/2014/main" id="{E85B0A20-79EC-4CED-B5FB-E9F517879476}"/>
              </a:ext>
            </a:extLst>
          </p:cNvPr>
          <p:cNvPicPr>
            <a:picLocks noChangeAspect="1"/>
          </p:cNvPicPr>
          <p:nvPr/>
        </p:nvPicPr>
        <p:blipFill>
          <a:blip r:embed="rId3"/>
          <a:stretch>
            <a:fillRect/>
          </a:stretch>
        </p:blipFill>
        <p:spPr>
          <a:xfrm>
            <a:off x="1485900" y="2438400"/>
            <a:ext cx="6096000" cy="4067175"/>
          </a:xfrm>
          <a:prstGeom prst="rect">
            <a:avLst/>
          </a:prstGeom>
        </p:spPr>
      </p:pic>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2203-A867-4ABA-84FA-1232526A6A9D}"/>
              </a:ext>
            </a:extLst>
          </p:cNvPr>
          <p:cNvSpPr>
            <a:spLocks noGrp="1"/>
          </p:cNvSpPr>
          <p:nvPr>
            <p:ph type="title"/>
          </p:nvPr>
        </p:nvSpPr>
        <p:spPr/>
        <p:txBody>
          <a:bodyPr/>
          <a:lstStyle/>
          <a:p>
            <a:pPr>
              <a:defRPr/>
            </a:pPr>
            <a:r>
              <a:rPr lang="en-US" dirty="0"/>
              <a:t>Why?</a:t>
            </a:r>
          </a:p>
        </p:txBody>
      </p:sp>
      <p:sp>
        <p:nvSpPr>
          <p:cNvPr id="51203" name="Content Placeholder 2">
            <a:extLst>
              <a:ext uri="{FF2B5EF4-FFF2-40B4-BE49-F238E27FC236}">
                <a16:creationId xmlns:a16="http://schemas.microsoft.com/office/drawing/2014/main" id="{0F328C4E-AB2D-4BCD-869B-3B86ACD6B0B2}"/>
              </a:ext>
            </a:extLst>
          </p:cNvPr>
          <p:cNvSpPr>
            <a:spLocks noGrp="1"/>
          </p:cNvSpPr>
          <p:nvPr>
            <p:ph idx="1"/>
          </p:nvPr>
        </p:nvSpPr>
        <p:spPr/>
        <p:txBody>
          <a:bodyPr/>
          <a:lstStyle/>
          <a:p>
            <a:r>
              <a:rPr lang="en-US" altLang="en-US" dirty="0">
                <a:latin typeface="Arial" panose="020B0604020202020204" pitchFamily="34" charset="0"/>
                <a:ea typeface="ヒラギノ角ゴ Pro W3"/>
                <a:cs typeface="Arial" panose="020B0604020202020204" pitchFamily="34" charset="0"/>
              </a:rPr>
              <a:t>Why do we need Succession Planning?</a:t>
            </a:r>
          </a:p>
        </p:txBody>
      </p:sp>
      <p:pic>
        <p:nvPicPr>
          <p:cNvPr id="4" name="Picture 3">
            <a:extLst>
              <a:ext uri="{FF2B5EF4-FFF2-40B4-BE49-F238E27FC236}">
                <a16:creationId xmlns:a16="http://schemas.microsoft.com/office/drawing/2014/main" id="{68120D58-5329-413B-994D-9DD4A3066AE1}"/>
              </a:ext>
            </a:extLst>
          </p:cNvPr>
          <p:cNvPicPr>
            <a:picLocks noChangeAspect="1"/>
          </p:cNvPicPr>
          <p:nvPr/>
        </p:nvPicPr>
        <p:blipFill>
          <a:blip r:embed="rId3"/>
          <a:stretch>
            <a:fillRect/>
          </a:stretch>
        </p:blipFill>
        <p:spPr>
          <a:xfrm>
            <a:off x="-38100" y="2716287"/>
            <a:ext cx="9144000" cy="3505444"/>
          </a:xfrm>
          <a:prstGeom prst="rect">
            <a:avLst/>
          </a:prstGeom>
        </p:spPr>
      </p:pic>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BBAC-164B-4846-9C1F-71CBCAB5B990}"/>
              </a:ext>
            </a:extLst>
          </p:cNvPr>
          <p:cNvSpPr>
            <a:spLocks noGrp="1"/>
          </p:cNvSpPr>
          <p:nvPr>
            <p:ph type="title"/>
          </p:nvPr>
        </p:nvSpPr>
        <p:spPr/>
        <p:txBody>
          <a:bodyPr/>
          <a:lstStyle/>
          <a:p>
            <a:pPr>
              <a:defRPr/>
            </a:pPr>
            <a:r>
              <a:rPr lang="en-US" dirty="0"/>
              <a:t>How?</a:t>
            </a:r>
          </a:p>
        </p:txBody>
      </p:sp>
      <p:sp>
        <p:nvSpPr>
          <p:cNvPr id="53251" name="Content Placeholder 2">
            <a:extLst>
              <a:ext uri="{FF2B5EF4-FFF2-40B4-BE49-F238E27FC236}">
                <a16:creationId xmlns:a16="http://schemas.microsoft.com/office/drawing/2014/main" id="{C70F00B0-6F09-406B-B71A-F1EC564E68B0}"/>
              </a:ext>
            </a:extLst>
          </p:cNvPr>
          <p:cNvSpPr>
            <a:spLocks noGrp="1"/>
          </p:cNvSpPr>
          <p:nvPr>
            <p:ph idx="1"/>
          </p:nvPr>
        </p:nvSpPr>
        <p:spPr/>
        <p:txBody>
          <a:bodyPr/>
          <a:lstStyle/>
          <a:p>
            <a:r>
              <a:rPr lang="en-US" altLang="en-US" dirty="0">
                <a:latin typeface="Arial" panose="020B0604020202020204" pitchFamily="34" charset="0"/>
                <a:ea typeface="ヒラギノ角ゴ Pro W3"/>
                <a:cs typeface="Arial" panose="020B0604020202020204" pitchFamily="34" charset="0"/>
              </a:rPr>
              <a:t>How do we plan for the next leaders?</a:t>
            </a:r>
          </a:p>
        </p:txBody>
      </p:sp>
      <p:pic>
        <p:nvPicPr>
          <p:cNvPr id="3" name="Picture 2">
            <a:extLst>
              <a:ext uri="{FF2B5EF4-FFF2-40B4-BE49-F238E27FC236}">
                <a16:creationId xmlns:a16="http://schemas.microsoft.com/office/drawing/2014/main" id="{0F37DAA5-AE58-4F9B-8327-5BAFE134BE1C}"/>
              </a:ext>
            </a:extLst>
          </p:cNvPr>
          <p:cNvPicPr>
            <a:picLocks noChangeAspect="1"/>
          </p:cNvPicPr>
          <p:nvPr/>
        </p:nvPicPr>
        <p:blipFill>
          <a:blip r:embed="rId3"/>
          <a:stretch>
            <a:fillRect/>
          </a:stretch>
        </p:blipFill>
        <p:spPr>
          <a:xfrm>
            <a:off x="537354" y="2438400"/>
            <a:ext cx="8149446" cy="4074723"/>
          </a:xfrm>
          <a:prstGeom prst="rect">
            <a:avLst/>
          </a:prstGeom>
        </p:spPr>
      </p:pic>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628650" y="3048000"/>
            <a:ext cx="7886700" cy="91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0A0"/>
              </a:buClr>
              <a:buSzPts val="2600"/>
              <a:buFont typeface="Open Sans"/>
              <a:buNone/>
            </a:pPr>
            <a:r>
              <a:rPr lang="en-US" sz="2600" b="1" i="0" u="none" dirty="0">
                <a:solidFill>
                  <a:srgbClr val="FFF0A0"/>
                </a:solidFill>
                <a:latin typeface="Open Sans"/>
                <a:ea typeface="Open Sans"/>
                <a:cs typeface="Open Sans"/>
                <a:sym typeface="Open Sans"/>
              </a:rPr>
              <a:t>Club Online Speech Contests</a:t>
            </a:r>
            <a:endParaRPr dirty="0"/>
          </a:p>
        </p:txBody>
      </p:sp>
      <p:sp>
        <p:nvSpPr>
          <p:cNvPr id="65" name="Google Shape;65;p19"/>
          <p:cNvSpPr txBox="1">
            <a:spLocks noGrp="1"/>
          </p:cNvSpPr>
          <p:nvPr>
            <p:ph type="body" idx="1"/>
          </p:nvPr>
        </p:nvSpPr>
        <p:spPr>
          <a:xfrm>
            <a:off x="1528953" y="3617976"/>
            <a:ext cx="5848350"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00000"/>
              </a:buClr>
              <a:buSzPts val="1740"/>
              <a:buFont typeface="Arimo"/>
              <a:buNone/>
            </a:pPr>
            <a:r>
              <a:rPr lang="en-US" sz="2000" b="0" i="0" u="none" strike="noStrike" cap="none" dirty="0">
                <a:solidFill>
                  <a:srgbClr val="EBEBEB"/>
                </a:solidFill>
                <a:latin typeface="Open Sans"/>
                <a:ea typeface="Open Sans"/>
                <a:cs typeface="Open Sans"/>
                <a:sym typeface="Open Sans"/>
              </a:rPr>
              <a:t>District 6</a:t>
            </a:r>
            <a:endParaRPr dirty="0"/>
          </a:p>
        </p:txBody>
      </p:sp>
      <p:pic>
        <p:nvPicPr>
          <p:cNvPr id="5" name="Picture 4">
            <a:extLst>
              <a:ext uri="{FF2B5EF4-FFF2-40B4-BE49-F238E27FC236}">
                <a16:creationId xmlns:a16="http://schemas.microsoft.com/office/drawing/2014/main" id="{B5487BF0-3844-4752-99E9-DB757359FDFD}"/>
              </a:ext>
            </a:extLst>
          </p:cNvPr>
          <p:cNvPicPr>
            <a:picLocks noChangeAspect="1"/>
          </p:cNvPicPr>
          <p:nvPr/>
        </p:nvPicPr>
        <p:blipFill>
          <a:blip r:embed="rId3"/>
          <a:stretch>
            <a:fillRect/>
          </a:stretch>
        </p:blipFill>
        <p:spPr>
          <a:xfrm>
            <a:off x="2819400" y="4191000"/>
            <a:ext cx="3505200" cy="24606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00C4-F8A1-487C-B07F-01D2AB3F9FF0}"/>
              </a:ext>
            </a:extLst>
          </p:cNvPr>
          <p:cNvSpPr>
            <a:spLocks noGrp="1"/>
          </p:cNvSpPr>
          <p:nvPr>
            <p:ph type="title"/>
          </p:nvPr>
        </p:nvSpPr>
        <p:spPr/>
        <p:txBody>
          <a:bodyPr/>
          <a:lstStyle/>
          <a:p>
            <a:pPr>
              <a:defRPr/>
            </a:pPr>
            <a:r>
              <a:rPr lang="en-US" dirty="0"/>
              <a:t>Speech Contests for 2020-2021</a:t>
            </a:r>
            <a:br>
              <a:rPr lang="en-US" dirty="0"/>
            </a:br>
            <a:endParaRPr lang="en-US" dirty="0"/>
          </a:p>
        </p:txBody>
      </p:sp>
      <p:sp>
        <p:nvSpPr>
          <p:cNvPr id="56323" name="Subtitle 2">
            <a:extLst>
              <a:ext uri="{FF2B5EF4-FFF2-40B4-BE49-F238E27FC236}">
                <a16:creationId xmlns:a16="http://schemas.microsoft.com/office/drawing/2014/main" id="{4A1FE5AE-FD93-4927-B495-40EEDE50C993}"/>
              </a:ext>
            </a:extLst>
          </p:cNvPr>
          <p:cNvSpPr>
            <a:spLocks noGrp="1"/>
          </p:cNvSpPr>
          <p:nvPr>
            <p:ph idx="1"/>
          </p:nvPr>
        </p:nvSpPr>
        <p:spPr/>
        <p:txBody>
          <a:bodyPr>
            <a:normAutofit/>
          </a:bodyPr>
          <a:lstStyle/>
          <a:p>
            <a:pPr marL="457200" indent="-457200">
              <a:buFontTx/>
              <a:buChar char="-"/>
            </a:pPr>
            <a:r>
              <a:rPr lang="en-US" altLang="en-US" sz="2800" dirty="0">
                <a:latin typeface="Arial" panose="020B0604020202020204" pitchFamily="34" charset="0"/>
                <a:ea typeface="ヒラギノ角ゴ Pro W3"/>
                <a:cs typeface="Arial" panose="020B0604020202020204" pitchFamily="34" charset="0"/>
              </a:rPr>
              <a:t>Table Topics</a:t>
            </a:r>
          </a:p>
          <a:p>
            <a:pPr marL="457200" indent="-457200">
              <a:buFontTx/>
              <a:buChar char="-"/>
            </a:pPr>
            <a:r>
              <a:rPr lang="en-US" altLang="en-US" sz="2800" dirty="0">
                <a:latin typeface="Arial" panose="020B0604020202020204" pitchFamily="34" charset="0"/>
                <a:ea typeface="ヒラギノ角ゴ Pro W3"/>
                <a:cs typeface="Arial" panose="020B0604020202020204" pitchFamily="34" charset="0"/>
              </a:rPr>
              <a:t>International</a:t>
            </a:r>
          </a:p>
          <a:p>
            <a:pPr marL="457200" indent="-457200">
              <a:buFontTx/>
              <a:buChar char="-"/>
            </a:pPr>
            <a:r>
              <a:rPr lang="en-US" altLang="en-US" sz="2800" dirty="0">
                <a:latin typeface="Arial" panose="020B0604020202020204" pitchFamily="34" charset="0"/>
                <a:ea typeface="ヒラギノ角ゴ Pro W3"/>
                <a:cs typeface="Arial" panose="020B0604020202020204" pitchFamily="34" charset="0"/>
              </a:rPr>
              <a:t>All Contests will be Online</a:t>
            </a:r>
          </a:p>
        </p:txBody>
      </p:sp>
      <p:pic>
        <p:nvPicPr>
          <p:cNvPr id="4" name="Picture 3">
            <a:extLst>
              <a:ext uri="{FF2B5EF4-FFF2-40B4-BE49-F238E27FC236}">
                <a16:creationId xmlns:a16="http://schemas.microsoft.com/office/drawing/2014/main" id="{ABD804BF-A37F-421E-95D1-B32AA84407A6}"/>
              </a:ext>
            </a:extLst>
          </p:cNvPr>
          <p:cNvPicPr>
            <a:picLocks noChangeAspect="1"/>
          </p:cNvPicPr>
          <p:nvPr/>
        </p:nvPicPr>
        <p:blipFill>
          <a:blip r:embed="rId2"/>
          <a:stretch>
            <a:fillRect/>
          </a:stretch>
        </p:blipFill>
        <p:spPr>
          <a:xfrm>
            <a:off x="1790700" y="3459210"/>
            <a:ext cx="5486400" cy="3246390"/>
          </a:xfrm>
          <a:prstGeom prst="rect">
            <a:avLst/>
          </a:prstGeom>
        </p:spPr>
      </p:pic>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D502-4C06-4995-81AA-C65F03094322}"/>
              </a:ext>
            </a:extLst>
          </p:cNvPr>
          <p:cNvSpPr>
            <a:spLocks noGrp="1"/>
          </p:cNvSpPr>
          <p:nvPr>
            <p:ph type="title"/>
          </p:nvPr>
        </p:nvSpPr>
        <p:spPr/>
        <p:txBody>
          <a:bodyPr/>
          <a:lstStyle/>
          <a:p>
            <a:pPr>
              <a:defRPr/>
            </a:pPr>
            <a:r>
              <a:rPr lang="en-US" dirty="0"/>
              <a:t>Speech Contest Dates</a:t>
            </a:r>
          </a:p>
        </p:txBody>
      </p:sp>
      <p:sp>
        <p:nvSpPr>
          <p:cNvPr id="48131" name="Content Placeholder 2">
            <a:extLst>
              <a:ext uri="{FF2B5EF4-FFF2-40B4-BE49-F238E27FC236}">
                <a16:creationId xmlns:a16="http://schemas.microsoft.com/office/drawing/2014/main" id="{975E6267-C7DD-4859-9F1A-D7D65D67AFD1}"/>
              </a:ext>
            </a:extLst>
          </p:cNvPr>
          <p:cNvSpPr>
            <a:spLocks noGrp="1"/>
          </p:cNvSpPr>
          <p:nvPr>
            <p:ph idx="1"/>
          </p:nvPr>
        </p:nvSpPr>
        <p:spPr/>
        <p:txBody>
          <a:bodyPr/>
          <a:lstStyle/>
          <a:p>
            <a:pPr>
              <a:spcBef>
                <a:spcPts val="0"/>
              </a:spcBef>
              <a:spcAft>
                <a:spcPts val="1800"/>
              </a:spcAft>
              <a:defRPr/>
            </a:pPr>
            <a:r>
              <a:rPr lang="en-US" altLang="en-US" b="1" dirty="0">
                <a:latin typeface="Arial" panose="020B0604020202020204" pitchFamily="34" charset="0"/>
                <a:ea typeface="ヒラギノ角ゴ Pro W3"/>
                <a:cs typeface="Arial" panose="020B0604020202020204" pitchFamily="34" charset="0"/>
              </a:rPr>
              <a:t>District 6 Speech Contests April 17, 2021</a:t>
            </a:r>
          </a:p>
          <a:p>
            <a:pPr>
              <a:spcBef>
                <a:spcPts val="0"/>
              </a:spcBef>
              <a:spcAft>
                <a:spcPts val="1200"/>
              </a:spcAft>
              <a:defRPr/>
            </a:pPr>
            <a:r>
              <a:rPr lang="en-US" altLang="en-US" b="1" dirty="0">
                <a:latin typeface="Arial" panose="020B0604020202020204" pitchFamily="34" charset="0"/>
                <a:ea typeface="ヒラギノ角ゴ Pro W3"/>
                <a:cs typeface="Arial" panose="020B0604020202020204" pitchFamily="34" charset="0"/>
              </a:rPr>
              <a:t>Division Contests</a:t>
            </a:r>
          </a:p>
          <a:p>
            <a:pPr marL="914400" indent="-457200">
              <a:buFontTx/>
              <a:buChar char="-"/>
              <a:defRPr/>
            </a:pPr>
            <a:r>
              <a:rPr lang="en-US" altLang="en-US" sz="2800" dirty="0">
                <a:latin typeface="Arial" panose="020B0604020202020204" pitchFamily="34" charset="0"/>
                <a:cs typeface="Arial" panose="020B0604020202020204" pitchFamily="34" charset="0"/>
              </a:rPr>
              <a:t>Division C   March 30</a:t>
            </a:r>
          </a:p>
          <a:p>
            <a:pPr marL="914400" indent="-457200">
              <a:buFontTx/>
              <a:buChar char="-"/>
              <a:defRPr/>
            </a:pPr>
            <a:r>
              <a:rPr lang="en-US" altLang="en-US" sz="2800" dirty="0">
                <a:latin typeface="Arial" panose="020B0604020202020204" pitchFamily="34" charset="0"/>
                <a:cs typeface="Arial" panose="020B0604020202020204" pitchFamily="34" charset="0"/>
              </a:rPr>
              <a:t>Division D   April 3</a:t>
            </a:r>
          </a:p>
          <a:p>
            <a:pPr marL="914400" indent="-457200">
              <a:buFontTx/>
              <a:buChar char="-"/>
              <a:defRPr/>
            </a:pPr>
            <a:r>
              <a:rPr lang="en-US" altLang="en-US" sz="2800" dirty="0">
                <a:latin typeface="Arial" panose="020B0604020202020204" pitchFamily="34" charset="0"/>
                <a:cs typeface="Arial" panose="020B0604020202020204" pitchFamily="34" charset="0"/>
              </a:rPr>
              <a:t>Division E   April 1</a:t>
            </a:r>
          </a:p>
          <a:p>
            <a:pPr marL="914400" indent="-457200">
              <a:buFontTx/>
              <a:buChar char="-"/>
              <a:defRPr/>
            </a:pPr>
            <a:r>
              <a:rPr lang="en-US" altLang="en-US" sz="2800" dirty="0">
                <a:latin typeface="Arial" panose="020B0604020202020204" pitchFamily="34" charset="0"/>
                <a:cs typeface="Arial" panose="020B0604020202020204" pitchFamily="34" charset="0"/>
              </a:rPr>
              <a:t>Division F   March 27</a:t>
            </a:r>
          </a:p>
          <a:p>
            <a:pPr marL="914400" indent="-457200">
              <a:buFontTx/>
              <a:buChar char="-"/>
              <a:defRPr/>
            </a:pPr>
            <a:r>
              <a:rPr lang="en-US" altLang="en-US" sz="2800" dirty="0">
                <a:latin typeface="Arial" panose="020B0604020202020204" pitchFamily="34" charset="0"/>
                <a:cs typeface="Arial" panose="020B0604020202020204" pitchFamily="34" charset="0"/>
              </a:rPr>
              <a:t>Division M   March 18</a:t>
            </a:r>
          </a:p>
          <a:p>
            <a:pPr marL="914400" indent="-457200">
              <a:buFontTx/>
              <a:buChar char="-"/>
              <a:defRPr/>
            </a:pPr>
            <a:r>
              <a:rPr lang="en-US" altLang="en-US" sz="2800" dirty="0">
                <a:latin typeface="Arial" panose="020B0604020202020204" pitchFamily="34" charset="0"/>
                <a:cs typeface="Arial" panose="020B0604020202020204" pitchFamily="34" charset="0"/>
              </a:rPr>
              <a:t>Division N   March 24</a:t>
            </a:r>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AF28-94EB-4B51-AABB-3F5C6D63AA3D}"/>
              </a:ext>
            </a:extLst>
          </p:cNvPr>
          <p:cNvSpPr>
            <a:spLocks noGrp="1"/>
          </p:cNvSpPr>
          <p:nvPr>
            <p:ph type="title"/>
          </p:nvPr>
        </p:nvSpPr>
        <p:spPr/>
        <p:txBody>
          <a:bodyPr/>
          <a:lstStyle/>
          <a:p>
            <a:pPr>
              <a:defRPr/>
            </a:pPr>
            <a:r>
              <a:rPr lang="en-US" dirty="0"/>
              <a:t>Area Contests</a:t>
            </a:r>
          </a:p>
        </p:txBody>
      </p:sp>
      <p:sp>
        <p:nvSpPr>
          <p:cNvPr id="58371" name="Content Placeholder 2">
            <a:extLst>
              <a:ext uri="{FF2B5EF4-FFF2-40B4-BE49-F238E27FC236}">
                <a16:creationId xmlns:a16="http://schemas.microsoft.com/office/drawing/2014/main" id="{EA920531-AE46-4995-8038-4DF0BBD1F568}"/>
              </a:ext>
            </a:extLst>
          </p:cNvPr>
          <p:cNvSpPr>
            <a:spLocks noGrp="1"/>
          </p:cNvSpPr>
          <p:nvPr>
            <p:ph idx="1"/>
          </p:nvPr>
        </p:nvSpPr>
        <p:spPr>
          <a:xfrm>
            <a:off x="304800" y="1531620"/>
            <a:ext cx="8534400" cy="5101445"/>
          </a:xfrm>
        </p:spPr>
        <p:txBody>
          <a:bodyPr>
            <a:normAutofit/>
          </a:bodyPr>
          <a:lstStyle/>
          <a:p>
            <a:pPr marL="457200" indent="-381000">
              <a:spcBef>
                <a:spcPts val="0"/>
              </a:spcBef>
              <a:spcAft>
                <a:spcPts val="2400"/>
              </a:spcAft>
              <a:buSzPts val="2400"/>
              <a:buFont typeface="Arimo"/>
              <a:buChar char="▸"/>
              <a:defRPr/>
            </a:pPr>
            <a:r>
              <a:rPr lang="en-US" altLang="en-US" b="1" dirty="0">
                <a:solidFill>
                  <a:srgbClr val="040119"/>
                </a:solidFill>
                <a:ea typeface="Open Sans"/>
                <a:cs typeface="Open Sans"/>
                <a:sym typeface="Open Sans"/>
              </a:rPr>
              <a:t>Please contact your Area Director                                                  </a:t>
            </a:r>
            <a:r>
              <a:rPr lang="en-US" altLang="en-US" dirty="0">
                <a:solidFill>
                  <a:srgbClr val="040119"/>
                </a:solidFill>
                <a:ea typeface="Open Sans"/>
                <a:cs typeface="Open Sans"/>
                <a:sym typeface="Open Sans"/>
              </a:rPr>
              <a:t>to find out the Date of the Area Contest.</a:t>
            </a:r>
          </a:p>
          <a:p>
            <a:pPr marL="457200" indent="-381000">
              <a:spcBef>
                <a:spcPts val="0"/>
              </a:spcBef>
              <a:spcAft>
                <a:spcPts val="2400"/>
              </a:spcAft>
              <a:buSzPts val="2400"/>
              <a:buFont typeface="Arimo"/>
              <a:buChar char="▸"/>
              <a:defRPr/>
            </a:pPr>
            <a:r>
              <a:rPr lang="en-US" altLang="en-US" b="1" dirty="0">
                <a:solidFill>
                  <a:srgbClr val="040119"/>
                </a:solidFill>
                <a:ea typeface="Open Sans"/>
                <a:cs typeface="Open Sans"/>
                <a:sym typeface="Open Sans"/>
              </a:rPr>
              <a:t>Clubs should Schedule their Club Contest 2-3 weeks </a:t>
            </a:r>
            <a:r>
              <a:rPr lang="en-US" altLang="en-US" dirty="0">
                <a:solidFill>
                  <a:srgbClr val="040119"/>
                </a:solidFill>
                <a:ea typeface="Open Sans"/>
                <a:cs typeface="Open Sans"/>
                <a:sym typeface="Open Sans"/>
              </a:rPr>
              <a:t>before the Area Contest</a:t>
            </a:r>
          </a:p>
          <a:p>
            <a:pPr marL="457200" indent="-381000">
              <a:spcBef>
                <a:spcPts val="0"/>
              </a:spcBef>
              <a:spcAft>
                <a:spcPts val="2400"/>
              </a:spcAft>
              <a:buSzPts val="2400"/>
              <a:buFont typeface="Arimo"/>
              <a:buChar char="▸"/>
              <a:defRPr/>
            </a:pPr>
            <a:r>
              <a:rPr lang="en-US" altLang="en-US" b="1" dirty="0">
                <a:solidFill>
                  <a:srgbClr val="040119"/>
                </a:solidFill>
                <a:ea typeface="Open Sans"/>
                <a:cs typeface="Open Sans"/>
                <a:sym typeface="Open Sans"/>
              </a:rPr>
              <a:t>Since Area to Division Contests will be crossing over a dues period (March 31), </a:t>
            </a:r>
            <a:r>
              <a:rPr lang="en-US" altLang="en-US" b="1" dirty="0">
                <a:solidFill>
                  <a:srgbClr val="040119"/>
                </a:solidFill>
                <a:highlight>
                  <a:srgbClr val="FFFF00"/>
                </a:highlight>
                <a:ea typeface="Open Sans"/>
                <a:cs typeface="Open Sans"/>
                <a:sym typeface="Open Sans"/>
              </a:rPr>
              <a:t>please make sure your Club Contestants are Members in Good Standing and your Club is in Good Standing as well (8 paid members).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0FB1-254B-41E1-A29A-6E3D372C8F92}"/>
              </a:ext>
            </a:extLst>
          </p:cNvPr>
          <p:cNvSpPr>
            <a:spLocks noGrp="1"/>
          </p:cNvSpPr>
          <p:nvPr>
            <p:ph type="title"/>
          </p:nvPr>
        </p:nvSpPr>
        <p:spPr/>
        <p:txBody>
          <a:bodyPr/>
          <a:lstStyle/>
          <a:p>
            <a:pPr>
              <a:defRPr/>
            </a:pPr>
            <a:r>
              <a:rPr lang="en-US" dirty="0"/>
              <a:t>Club Speech Contests</a:t>
            </a:r>
          </a:p>
        </p:txBody>
      </p:sp>
      <p:sp>
        <p:nvSpPr>
          <p:cNvPr id="3" name="Content Placeholder 2">
            <a:extLst>
              <a:ext uri="{FF2B5EF4-FFF2-40B4-BE49-F238E27FC236}">
                <a16:creationId xmlns:a16="http://schemas.microsoft.com/office/drawing/2014/main" id="{560318C1-41AA-47B4-9BF4-1598712B1F25}"/>
              </a:ext>
            </a:extLst>
          </p:cNvPr>
          <p:cNvSpPr>
            <a:spLocks noGrp="1"/>
          </p:cNvSpPr>
          <p:nvPr>
            <p:ph idx="1"/>
          </p:nvPr>
        </p:nvSpPr>
        <p:spPr/>
        <p:txBody>
          <a:bodyPr>
            <a:normAutofit/>
          </a:bodyPr>
          <a:lstStyle/>
          <a:p>
            <a:pPr>
              <a:defRPr/>
            </a:pPr>
            <a:r>
              <a:rPr lang="en-US" b="1" dirty="0">
                <a:solidFill>
                  <a:srgbClr val="040119"/>
                </a:solidFill>
              </a:rPr>
              <a:t>Need Breakout Rooms for:</a:t>
            </a:r>
          </a:p>
          <a:p>
            <a:pPr marL="76200" indent="0">
              <a:buFont typeface="Webdings" panose="05030102010509060703" pitchFamily="18" charset="2"/>
              <a:buNone/>
              <a:defRPr/>
            </a:pPr>
            <a:r>
              <a:rPr lang="en-US" dirty="0">
                <a:solidFill>
                  <a:srgbClr val="040119"/>
                </a:solidFill>
              </a:rPr>
              <a:t>     - Judges Briefing</a:t>
            </a:r>
          </a:p>
          <a:p>
            <a:pPr marL="76200" indent="0">
              <a:buFont typeface="Webdings" panose="05030102010509060703" pitchFamily="18" charset="2"/>
              <a:buNone/>
              <a:defRPr/>
            </a:pPr>
            <a:r>
              <a:rPr lang="en-US" dirty="0">
                <a:solidFill>
                  <a:srgbClr val="040119"/>
                </a:solidFill>
              </a:rPr>
              <a:t>     - Contestants Briefing</a:t>
            </a:r>
          </a:p>
          <a:p>
            <a:pPr marL="76200" indent="0">
              <a:buFont typeface="Webdings" panose="05030102010509060703" pitchFamily="18" charset="2"/>
              <a:buNone/>
              <a:defRPr/>
            </a:pPr>
            <a:r>
              <a:rPr lang="en-US" dirty="0">
                <a:solidFill>
                  <a:srgbClr val="040119"/>
                </a:solidFill>
              </a:rPr>
              <a:t>     - Table Topics Contestants</a:t>
            </a:r>
          </a:p>
          <a:p>
            <a:pPr marL="76200" indent="0">
              <a:buFont typeface="Webdings" panose="05030102010509060703" pitchFamily="18" charset="2"/>
              <a:buNone/>
              <a:defRPr/>
            </a:pPr>
            <a:endParaRPr lang="en-US" dirty="0">
              <a:solidFill>
                <a:srgbClr val="040119"/>
              </a:solidFill>
            </a:endParaRPr>
          </a:p>
          <a:p>
            <a:pPr>
              <a:defRPr/>
            </a:pPr>
            <a:r>
              <a:rPr lang="en-US" b="1" dirty="0">
                <a:solidFill>
                  <a:srgbClr val="040119"/>
                </a:solidFill>
              </a:rPr>
              <a:t>Preferable 2 Breakout Rooms                                                           </a:t>
            </a:r>
            <a:r>
              <a:rPr lang="en-US" b="1" dirty="0">
                <a:solidFill>
                  <a:srgbClr val="800000"/>
                </a:solidFill>
              </a:rPr>
              <a:t>OR</a:t>
            </a:r>
            <a:r>
              <a:rPr lang="en-US" dirty="0">
                <a:solidFill>
                  <a:srgbClr val="040119"/>
                </a:solidFill>
              </a:rPr>
              <a:t> The Toastmaster can Brief the Contestants                                      in the Main Room.</a:t>
            </a:r>
          </a:p>
          <a:p>
            <a:pPr marL="0" indent="0">
              <a:buFont typeface="Webdings" panose="05030102010509060703" pitchFamily="18" charset="2"/>
              <a:buNone/>
              <a:defRPr/>
            </a:pPr>
            <a:endParaRPr lang="en-US" dirty="0">
              <a:solidFill>
                <a:srgbClr val="040119"/>
              </a:solidFill>
            </a:endParaRPr>
          </a:p>
          <a:p>
            <a:pPr>
              <a:defRPr/>
            </a:pPr>
            <a:r>
              <a:rPr lang="en-US" b="1" dirty="0">
                <a:solidFill>
                  <a:srgbClr val="040119"/>
                </a:solidFill>
              </a:rPr>
              <a:t>Link on D6 Virtual Contest Help page </a:t>
            </a:r>
            <a:r>
              <a:rPr lang="en-US" dirty="0">
                <a:solidFill>
                  <a:srgbClr val="040119"/>
                </a:solidFill>
              </a:rPr>
              <a:t>to </a:t>
            </a:r>
            <a:r>
              <a:rPr lang="en-US" sz="2000" b="1" dirty="0">
                <a:solidFill>
                  <a:srgbClr val="0000FF"/>
                </a:solidFill>
                <a:ea typeface="+mn-ea"/>
                <a:cs typeface="+mn-cs"/>
                <a:sym typeface="Arial"/>
                <a:hlinkClick r:id="rId2">
                  <a:extLst>
                    <a:ext uri="{A12FA001-AC4F-418D-AE19-62706E023703}">
                      <ahyp:hlinkClr xmlns:ahyp="http://schemas.microsoft.com/office/drawing/2018/hyperlinkcolor" val="tx"/>
                    </a:ext>
                  </a:extLst>
                </a:hlinkClick>
              </a:rPr>
              <a:t>www.Random.org</a:t>
            </a:r>
            <a:r>
              <a:rPr lang="en-US" sz="2000" b="1" dirty="0">
                <a:solidFill>
                  <a:srgbClr val="0000FF"/>
                </a:solidFill>
                <a:ea typeface="+mn-ea"/>
                <a:cs typeface="+mn-cs"/>
                <a:sym typeface="Arial"/>
              </a:rPr>
              <a:t>  </a:t>
            </a:r>
            <a:r>
              <a:rPr lang="en-US" dirty="0">
                <a:solidFill>
                  <a:srgbClr val="040119"/>
                </a:solidFill>
              </a:rPr>
              <a:t>to get Speaking Order for Contestants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474E-6AA8-4D61-A2EA-9BA1809107D8}"/>
              </a:ext>
            </a:extLst>
          </p:cNvPr>
          <p:cNvSpPr>
            <a:spLocks noGrp="1"/>
          </p:cNvSpPr>
          <p:nvPr>
            <p:ph type="title"/>
          </p:nvPr>
        </p:nvSpPr>
        <p:spPr/>
        <p:txBody>
          <a:bodyPr/>
          <a:lstStyle/>
          <a:p>
            <a:pPr>
              <a:defRPr/>
            </a:pPr>
            <a:r>
              <a:rPr lang="en-US" sz="3200" dirty="0"/>
              <a:t>Only the Host can set up Breakout rooms</a:t>
            </a:r>
          </a:p>
        </p:txBody>
      </p:sp>
      <p:sp>
        <p:nvSpPr>
          <p:cNvPr id="3" name="Content Placeholder 2">
            <a:extLst>
              <a:ext uri="{FF2B5EF4-FFF2-40B4-BE49-F238E27FC236}">
                <a16:creationId xmlns:a16="http://schemas.microsoft.com/office/drawing/2014/main" id="{F5E8B087-F1EB-4AA4-BA26-FB2E2D11DEBA}"/>
              </a:ext>
            </a:extLst>
          </p:cNvPr>
          <p:cNvSpPr>
            <a:spLocks noGrp="1"/>
          </p:cNvSpPr>
          <p:nvPr>
            <p:ph type="body" idx="1"/>
          </p:nvPr>
        </p:nvSpPr>
        <p:spPr>
          <a:xfrm>
            <a:off x="457200" y="1604155"/>
            <a:ext cx="8382000" cy="5101445"/>
          </a:xfrm>
        </p:spPr>
        <p:txBody>
          <a:bodyPr/>
          <a:lstStyle/>
          <a:p>
            <a:pPr>
              <a:spcBef>
                <a:spcPts val="0"/>
              </a:spcBef>
              <a:spcAft>
                <a:spcPts val="1800"/>
              </a:spcAft>
              <a:defRPr/>
            </a:pPr>
            <a:r>
              <a:rPr lang="en-US" sz="2100" b="1" dirty="0">
                <a:solidFill>
                  <a:schemeClr val="bg2"/>
                </a:solidFill>
              </a:rPr>
              <a:t>Enable Breakout Rooms </a:t>
            </a:r>
            <a:r>
              <a:rPr lang="en-US" sz="2100" dirty="0">
                <a:solidFill>
                  <a:schemeClr val="bg2"/>
                </a:solidFill>
              </a:rPr>
              <a:t>in Settings.</a:t>
            </a:r>
          </a:p>
          <a:p>
            <a:pPr>
              <a:spcBef>
                <a:spcPts val="0"/>
              </a:spcBef>
              <a:spcAft>
                <a:spcPts val="1800"/>
              </a:spcAft>
              <a:defRPr/>
            </a:pPr>
            <a:r>
              <a:rPr lang="en-US" sz="2100" b="1" dirty="0">
                <a:solidFill>
                  <a:schemeClr val="bg2"/>
                </a:solidFill>
              </a:rPr>
              <a:t>Click on Button </a:t>
            </a:r>
            <a:r>
              <a:rPr lang="en-US" sz="2100" dirty="0">
                <a:solidFill>
                  <a:schemeClr val="bg2"/>
                </a:solidFill>
              </a:rPr>
              <a:t>for How Many Breakout Rooms.</a:t>
            </a:r>
          </a:p>
          <a:p>
            <a:pPr>
              <a:spcBef>
                <a:spcPts val="0"/>
              </a:spcBef>
              <a:spcAft>
                <a:spcPts val="1800"/>
              </a:spcAft>
              <a:defRPr/>
            </a:pPr>
            <a:r>
              <a:rPr lang="en-US" sz="2100" b="1" dirty="0">
                <a:solidFill>
                  <a:schemeClr val="bg2"/>
                </a:solidFill>
              </a:rPr>
              <a:t>Only the Host </a:t>
            </a:r>
            <a:r>
              <a:rPr lang="en-US" sz="2100" dirty="0">
                <a:solidFill>
                  <a:schemeClr val="bg2"/>
                </a:solidFill>
              </a:rPr>
              <a:t>can </a:t>
            </a:r>
            <a:r>
              <a:rPr lang="en-US" sz="2100" b="1" dirty="0">
                <a:solidFill>
                  <a:schemeClr val="bg2"/>
                </a:solidFill>
                <a:highlight>
                  <a:srgbClr val="FFFF00"/>
                </a:highlight>
              </a:rPr>
              <a:t>Assign</a:t>
            </a:r>
            <a:r>
              <a:rPr lang="en-US" sz="2100" dirty="0">
                <a:solidFill>
                  <a:schemeClr val="bg2"/>
                </a:solidFill>
              </a:rPr>
              <a:t> Participants to Breakout Rooms.</a:t>
            </a:r>
          </a:p>
          <a:p>
            <a:pPr>
              <a:spcBef>
                <a:spcPts val="0"/>
              </a:spcBef>
              <a:spcAft>
                <a:spcPts val="1800"/>
              </a:spcAft>
              <a:defRPr/>
            </a:pPr>
            <a:r>
              <a:rPr lang="en-US" sz="2100" b="1" dirty="0">
                <a:solidFill>
                  <a:schemeClr val="bg2"/>
                </a:solidFill>
              </a:rPr>
              <a:t>Click Open </a:t>
            </a:r>
            <a:r>
              <a:rPr lang="en-US" sz="2100" dirty="0">
                <a:solidFill>
                  <a:schemeClr val="bg2"/>
                </a:solidFill>
              </a:rPr>
              <a:t>All Breakout Rooms to send People to their Rooms</a:t>
            </a:r>
          </a:p>
          <a:p>
            <a:pPr>
              <a:spcBef>
                <a:spcPts val="0"/>
              </a:spcBef>
              <a:spcAft>
                <a:spcPts val="1800"/>
              </a:spcAft>
              <a:defRPr/>
            </a:pPr>
            <a:r>
              <a:rPr lang="en-US" sz="2100" b="1" dirty="0">
                <a:solidFill>
                  <a:schemeClr val="bg2"/>
                </a:solidFill>
              </a:rPr>
              <a:t>People can manually leave Breakout </a:t>
            </a:r>
            <a:r>
              <a:rPr lang="en-US" sz="2100" b="1" dirty="0"/>
              <a:t>R</a:t>
            </a:r>
            <a:r>
              <a:rPr lang="en-US" sz="2100" b="1" dirty="0">
                <a:solidFill>
                  <a:schemeClr val="bg2"/>
                </a:solidFill>
              </a:rPr>
              <a:t>oom when Ready  </a:t>
            </a:r>
            <a:r>
              <a:rPr lang="en-US" sz="2100" dirty="0">
                <a:solidFill>
                  <a:schemeClr val="bg2"/>
                </a:solidFill>
              </a:rPr>
              <a:t>and return to the Main </a:t>
            </a:r>
            <a:r>
              <a:rPr lang="en-US" sz="2100" dirty="0"/>
              <a:t>R</a:t>
            </a:r>
            <a:r>
              <a:rPr lang="en-US" sz="2100" dirty="0">
                <a:solidFill>
                  <a:schemeClr val="bg2"/>
                </a:solidFill>
              </a:rPr>
              <a:t>oom or the Host can Close the Breakout Room when Briefings are Done.</a:t>
            </a:r>
          </a:p>
          <a:p>
            <a:pPr>
              <a:spcBef>
                <a:spcPts val="0"/>
              </a:spcBef>
              <a:spcAft>
                <a:spcPts val="1800"/>
              </a:spcAft>
              <a:defRPr/>
            </a:pPr>
            <a:r>
              <a:rPr lang="en-US" sz="2100" b="1" dirty="0">
                <a:solidFill>
                  <a:schemeClr val="bg2"/>
                </a:solidFill>
              </a:rPr>
              <a:t>For Table Topics: </a:t>
            </a:r>
            <a:r>
              <a:rPr lang="en-US" sz="2100" dirty="0">
                <a:solidFill>
                  <a:schemeClr val="bg2"/>
                </a:solidFill>
              </a:rPr>
              <a:t> </a:t>
            </a:r>
            <a:r>
              <a:rPr lang="en-US" sz="2100" dirty="0"/>
              <a:t>T</a:t>
            </a:r>
            <a:r>
              <a:rPr lang="en-US" sz="2100" dirty="0">
                <a:solidFill>
                  <a:schemeClr val="bg2"/>
                </a:solidFill>
              </a:rPr>
              <a:t>he Host/Co-Host can join a Breakout Room to pull out the Contestant to the Main Room or have a SAA in the Breakout Room</a:t>
            </a:r>
            <a:r>
              <a:rPr lang="en-US" sz="2000" dirty="0">
                <a:solidFill>
                  <a:schemeClr val="bg2"/>
                </a:solidFill>
              </a:rPr>
              <a:t>.</a:t>
            </a:r>
            <a:endParaRPr lang="en-US" sz="20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DCC32DF-0355-48DB-9455-762462D2363A}"/>
              </a:ext>
            </a:extLst>
          </p:cNvPr>
          <p:cNvSpPr>
            <a:spLocks noGrp="1"/>
          </p:cNvSpPr>
          <p:nvPr>
            <p:ph type="title"/>
          </p:nvPr>
        </p:nvSpPr>
        <p:spPr bwMode="auto">
          <a:xfrm>
            <a:off x="228600" y="609600"/>
            <a:ext cx="8610600"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ea typeface="Myriad Pro Semibold"/>
                <a:cs typeface="Myriad Pro Semibold"/>
              </a:rPr>
              <a:t>Club Mission</a:t>
            </a:r>
          </a:p>
        </p:txBody>
      </p:sp>
      <p:sp>
        <p:nvSpPr>
          <p:cNvPr id="3" name="Content Placeholder 2">
            <a:extLst>
              <a:ext uri="{FF2B5EF4-FFF2-40B4-BE49-F238E27FC236}">
                <a16:creationId xmlns:a16="http://schemas.microsoft.com/office/drawing/2014/main" id="{D00F0EBE-14B6-4652-A0D4-A7ED6A0CA2AC}"/>
              </a:ext>
            </a:extLst>
          </p:cNvPr>
          <p:cNvSpPr>
            <a:spLocks noGrp="1"/>
          </p:cNvSpPr>
          <p:nvPr>
            <p:ph idx="1"/>
          </p:nvPr>
        </p:nvSpPr>
        <p:spPr>
          <a:xfrm>
            <a:off x="457200" y="1603375"/>
            <a:ext cx="8229600" cy="4568825"/>
          </a:xfrm>
        </p:spPr>
        <p:txBody>
          <a:bodyPr anchor="ctr" anchorCtr="0"/>
          <a:lstStyle/>
          <a:p>
            <a:pPr marL="0" indent="0" algn="ctr">
              <a:buFont typeface="ArialUnicodeMS"/>
              <a:buNone/>
              <a:defRPr/>
            </a:pPr>
            <a:r>
              <a:rPr lang="en-US" sz="3300" dirty="0"/>
              <a:t>We provide a supportive and positive learning experience in which members are empowered to develop communication     and leadership skills, resulting in greater                self-confidence and personal growth.</a:t>
            </a:r>
          </a:p>
          <a:p>
            <a:pPr marL="0" indent="0">
              <a:buFont typeface="ArialUnicodeMS"/>
              <a:buNone/>
              <a:defRPr/>
            </a:pPr>
            <a:endParaRPr lang="en-US" dirty="0"/>
          </a:p>
        </p:txBody>
      </p:sp>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23899"/>
            <a:ext cx="8610600" cy="645075"/>
          </a:xfrm>
        </p:spPr>
        <p:txBody>
          <a:bodyPr/>
          <a:lstStyle/>
          <a:p>
            <a:r>
              <a:rPr lang="en-US" dirty="0">
                <a:solidFill>
                  <a:schemeClr val="bg2">
                    <a:lumMod val="95000"/>
                    <a:lumOff val="5000"/>
                  </a:schemeClr>
                </a:solidFill>
              </a:rPr>
              <a:t>D6 Virtual Contest  </a:t>
            </a:r>
            <a:br>
              <a:rPr lang="en-US" dirty="0">
                <a:solidFill>
                  <a:schemeClr val="bg2">
                    <a:lumMod val="95000"/>
                    <a:lumOff val="5000"/>
                  </a:schemeClr>
                </a:solidFill>
              </a:rPr>
            </a:br>
            <a:r>
              <a:rPr lang="en-US" sz="2400" dirty="0">
                <a:solidFill>
                  <a:srgbClr val="0000FF"/>
                </a:solidFill>
                <a:ea typeface="+mn-ea"/>
                <a:cs typeface="+mn-cs"/>
                <a:sym typeface="Arial"/>
                <a:hlinkClick r:id="rId2">
                  <a:extLst>
                    <a:ext uri="{A12FA001-AC4F-418D-AE19-62706E023703}">
                      <ahyp:hlinkClr xmlns:ahyp="http://schemas.microsoft.com/office/drawing/2018/hyperlinkcolor" val="tx"/>
                    </a:ext>
                  </a:extLst>
                </a:hlinkClick>
              </a:rPr>
              <a:t>www.d6tm.org/virtual-contest-2020-spring/</a:t>
            </a:r>
            <a:br>
              <a:rPr lang="en-US" sz="2400" dirty="0">
                <a:solidFill>
                  <a:srgbClr val="0000FF"/>
                </a:solidFill>
                <a:ea typeface="+mn-ea"/>
                <a:cs typeface="+mn-cs"/>
                <a:sym typeface="Arial"/>
                <a:hlinkClick r:id="rId2">
                  <a:extLst>
                    <a:ext uri="{A12FA001-AC4F-418D-AE19-62706E023703}">
                      <ahyp:hlinkClr xmlns:ahyp="http://schemas.microsoft.com/office/drawing/2018/hyperlinkcolor" val="tx"/>
                    </a:ext>
                  </a:extLst>
                </a:hlinkClick>
              </a:rPr>
            </a:br>
            <a:endParaRPr lang="en-US" dirty="0">
              <a:solidFill>
                <a:srgbClr val="0000FF"/>
              </a:solidFill>
              <a:ea typeface="+mn-ea"/>
              <a:cs typeface="+mn-cs"/>
              <a:sym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060542047"/>
              </p:ext>
            </p:extLst>
          </p:nvPr>
        </p:nvGraphicFramePr>
        <p:xfrm>
          <a:off x="643690" y="1704736"/>
          <a:ext cx="7780420" cy="5024265"/>
        </p:xfrm>
        <a:graphic>
          <a:graphicData uri="http://schemas.openxmlformats.org/drawingml/2006/table">
            <a:tbl>
              <a:tblPr/>
              <a:tblGrid>
                <a:gridCol w="5919035">
                  <a:extLst>
                    <a:ext uri="{9D8B030D-6E8A-4147-A177-3AD203B41FA5}">
                      <a16:colId xmlns:a16="http://schemas.microsoft.com/office/drawing/2014/main" val="20000"/>
                    </a:ext>
                  </a:extLst>
                </a:gridCol>
                <a:gridCol w="1861385">
                  <a:extLst>
                    <a:ext uri="{9D8B030D-6E8A-4147-A177-3AD203B41FA5}">
                      <a16:colId xmlns:a16="http://schemas.microsoft.com/office/drawing/2014/main" val="20001"/>
                    </a:ext>
                  </a:extLst>
                </a:gridCol>
              </a:tblGrid>
              <a:tr h="334951">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rPr>
                        <a:t>Zoom Tutorials</a:t>
                      </a: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latinLnBrk="0">
                        <a:lnSpc>
                          <a:spcPct val="100000"/>
                        </a:lnSpc>
                        <a:spcBef>
                          <a:spcPts val="0"/>
                        </a:spcBef>
                        <a:spcAft>
                          <a:spcPts val="0"/>
                        </a:spcAft>
                        <a:buClr>
                          <a:srgbClr val="000000"/>
                        </a:buClr>
                        <a:buFont typeface="Arial"/>
                      </a:pPr>
                      <a:r>
                        <a:rPr lang="en-US" sz="1400" b="1" i="0" u="none" strike="noStrike" cap="none">
                          <a:solidFill>
                            <a:schemeClr val="bg2"/>
                          </a:solidFill>
                          <a:effectLst/>
                          <a:latin typeface="+mj-lt"/>
                          <a:ea typeface="+mn-ea"/>
                          <a:cs typeface="+mn-cs"/>
                          <a:sym typeface="Arial"/>
                          <a:hlinkClick r:id="rId3">
                            <a:extLst>
                              <a:ext uri="{A12FA001-AC4F-418D-AE19-62706E023703}">
                                <ahyp:hlinkClr xmlns:ahyp="http://schemas.microsoft.com/office/drawing/2018/hyperlinkcolor" val="tx"/>
                              </a:ext>
                            </a:extLst>
                          </a:hlinkClick>
                        </a:rPr>
                        <a:t>Link</a:t>
                      </a:r>
                      <a:endParaRPr lang="en-US" sz="1400" b="1" i="0" u="none" strike="noStrike" cap="none">
                        <a:solidFill>
                          <a:schemeClr val="bg2"/>
                        </a:solidFill>
                        <a:effectLst/>
                        <a:latin typeface="+mj-lt"/>
                        <a:ea typeface="+mn-ea"/>
                        <a:cs typeface="+mn-cs"/>
                        <a:sym typeface="Arial"/>
                      </a:endParaRP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967510744"/>
                  </a:ext>
                </a:extLst>
              </a:tr>
              <a:tr h="334951">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rPr>
                        <a:t>Zoom Breakout Rooms</a:t>
                      </a: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4">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547826918"/>
                  </a:ext>
                </a:extLst>
              </a:tr>
              <a:tr h="334951">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rPr>
                        <a:t>Zoom Registration Tutorial</a:t>
                      </a: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5">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604917397"/>
                  </a:ext>
                </a:extLst>
              </a:tr>
              <a:tr h="334951">
                <a:tc>
                  <a:txBody>
                    <a:bodyPr/>
                    <a:lstStyle/>
                    <a:p>
                      <a:pPr algn="ctr"/>
                      <a:r>
                        <a:rPr lang="en-US" sz="1400" b="1" dirty="0">
                          <a:solidFill>
                            <a:schemeClr val="bg2"/>
                          </a:solidFill>
                          <a:effectLst/>
                          <a:latin typeface="+mj-lt"/>
                        </a:rPr>
                        <a:t>Zoom Meeting Help Document (Thanks Ansley)</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6">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4951">
                <a:tc>
                  <a:txBody>
                    <a:bodyPr/>
                    <a:lstStyle/>
                    <a:p>
                      <a:pPr algn="ctr"/>
                      <a:r>
                        <a:rPr lang="en-US" sz="1400" b="1" dirty="0">
                          <a:solidFill>
                            <a:schemeClr val="bg2"/>
                          </a:solidFill>
                          <a:effectLst/>
                          <a:latin typeface="+mj-lt"/>
                        </a:rPr>
                        <a:t>Zoom Tips for Spectators (Thanks Cathi)</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7">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4951">
                <a:tc>
                  <a:txBody>
                    <a:bodyPr/>
                    <a:lstStyle/>
                    <a:p>
                      <a:pPr algn="ctr"/>
                      <a:r>
                        <a:rPr lang="en-US" sz="1400" b="1" dirty="0">
                          <a:solidFill>
                            <a:schemeClr val="bg2"/>
                          </a:solidFill>
                          <a:effectLst/>
                          <a:latin typeface="+mj-lt"/>
                        </a:rPr>
                        <a:t>Successful Online Meeting Tips (Thanks Diane)</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8">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4951">
                <a:tc>
                  <a:txBody>
                    <a:bodyPr/>
                    <a:lstStyle/>
                    <a:p>
                      <a:pPr algn="ctr"/>
                      <a:r>
                        <a:rPr lang="en-US" sz="1400" b="1" dirty="0">
                          <a:solidFill>
                            <a:schemeClr val="bg2"/>
                          </a:solidFill>
                          <a:effectLst/>
                          <a:latin typeface="+mj-lt"/>
                        </a:rPr>
                        <a:t>Best Practices in Zoom to Prevent </a:t>
                      </a:r>
                      <a:r>
                        <a:rPr lang="en-US" sz="1400" b="1" dirty="0" err="1">
                          <a:solidFill>
                            <a:schemeClr val="bg2"/>
                          </a:solidFill>
                          <a:effectLst/>
                          <a:latin typeface="+mj-lt"/>
                        </a:rPr>
                        <a:t>Zoombombing</a:t>
                      </a:r>
                      <a:r>
                        <a:rPr lang="en-US" sz="1400" b="1" dirty="0">
                          <a:solidFill>
                            <a:schemeClr val="bg2"/>
                          </a:solidFill>
                          <a:effectLst/>
                          <a:latin typeface="+mj-lt"/>
                        </a:rPr>
                        <a:t> (Thanks Jamie)</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9">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4951">
                <a:tc>
                  <a:txBody>
                    <a:bodyPr/>
                    <a:lstStyle/>
                    <a:p>
                      <a:pPr algn="ctr"/>
                      <a:r>
                        <a:rPr lang="en-US" sz="1400" b="1" dirty="0">
                          <a:solidFill>
                            <a:schemeClr val="bg2"/>
                          </a:solidFill>
                          <a:effectLst/>
                          <a:latin typeface="+mj-lt"/>
                        </a:rPr>
                        <a:t>Helpful Tips for Judges (Thanks Linda)</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0">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34951">
                <a:tc>
                  <a:txBody>
                    <a:bodyPr/>
                    <a:lstStyle/>
                    <a:p>
                      <a:pPr algn="ctr"/>
                      <a:r>
                        <a:rPr lang="en-US" sz="1400" b="1" dirty="0">
                          <a:solidFill>
                            <a:schemeClr val="bg2"/>
                          </a:solidFill>
                          <a:effectLst/>
                          <a:latin typeface="+mj-lt"/>
                        </a:rPr>
                        <a:t>Judges Email Template (Thanks Linda)</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1">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34951">
                <a:tc>
                  <a:txBody>
                    <a:bodyPr/>
                    <a:lstStyle/>
                    <a:p>
                      <a:pPr algn="ctr"/>
                      <a:r>
                        <a:rPr lang="en-US" sz="1400" b="1" dirty="0">
                          <a:solidFill>
                            <a:schemeClr val="bg2"/>
                          </a:solidFill>
                          <a:effectLst/>
                          <a:latin typeface="+mj-lt"/>
                        </a:rPr>
                        <a:t>Contest Toastmaster Script (Thanks Cathi)</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2">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34951">
                <a:tc>
                  <a:txBody>
                    <a:bodyPr/>
                    <a:lstStyle/>
                    <a:p>
                      <a:pPr algn="ctr"/>
                      <a:r>
                        <a:rPr lang="en-US" sz="1400" b="1">
                          <a:solidFill>
                            <a:schemeClr val="bg2"/>
                          </a:solidFill>
                          <a:effectLst/>
                          <a:latin typeface="+mj-lt"/>
                        </a:rPr>
                        <a:t>Chief Judge Contest Script (Thanks Jamie)</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3">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34951">
                <a:tc>
                  <a:txBody>
                    <a:bodyPr/>
                    <a:lstStyle/>
                    <a:p>
                      <a:pPr algn="ctr"/>
                      <a:r>
                        <a:rPr lang="en-US" sz="1400" b="1" dirty="0">
                          <a:solidFill>
                            <a:srgbClr val="0000FF"/>
                          </a:solidFill>
                          <a:effectLst/>
                          <a:latin typeface="+mj-lt"/>
                          <a:hlinkClick r:id="rId14">
                            <a:extLst>
                              <a:ext uri="{A12FA001-AC4F-418D-AE19-62706E023703}">
                                <ahyp:hlinkClr xmlns:ahyp="http://schemas.microsoft.com/office/drawing/2018/hyperlinkcolor" val="tx"/>
                              </a:ext>
                            </a:extLst>
                          </a:hlinkClick>
                        </a:rPr>
                        <a:t>Chief Judge Training Video </a:t>
                      </a:r>
                      <a:r>
                        <a:rPr lang="en-US" sz="1400" b="1" dirty="0">
                          <a:solidFill>
                            <a:schemeClr val="bg2"/>
                          </a:solidFill>
                          <a:effectLst/>
                          <a:latin typeface="+mj-lt"/>
                        </a:rPr>
                        <a:t>(Courtesy of Jamie &amp; Linda)</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4">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34951">
                <a:tc>
                  <a:txBody>
                    <a:bodyPr/>
                    <a:lstStyle/>
                    <a:p>
                      <a:pPr algn="ctr"/>
                      <a:r>
                        <a:rPr lang="en-US" sz="1400" b="1" dirty="0">
                          <a:solidFill>
                            <a:schemeClr val="bg2"/>
                          </a:solidFill>
                          <a:effectLst/>
                          <a:latin typeface="+mj-lt"/>
                        </a:rPr>
                        <a:t>Division Contest Script (Thanks Cathi)</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5">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34951">
                <a:tc>
                  <a:txBody>
                    <a:bodyPr/>
                    <a:lstStyle/>
                    <a:p>
                      <a:pPr algn="ctr"/>
                      <a:r>
                        <a:rPr lang="en-US" sz="1400" b="1" dirty="0">
                          <a:solidFill>
                            <a:schemeClr val="bg2"/>
                          </a:solidFill>
                          <a:effectLst/>
                          <a:latin typeface="+mj-lt"/>
                        </a:rPr>
                        <a:t>International Contest – Judge ballot – Excel (thanks Amit)</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6">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34951">
                <a:tc>
                  <a:txBody>
                    <a:bodyPr/>
                    <a:lstStyle/>
                    <a:p>
                      <a:pPr algn="ctr"/>
                      <a:r>
                        <a:rPr lang="en-US" sz="1400" b="1" dirty="0">
                          <a:solidFill>
                            <a:schemeClr val="bg2"/>
                          </a:solidFill>
                          <a:effectLst/>
                          <a:latin typeface="+mj-lt"/>
                        </a:rPr>
                        <a:t>International Contest – Tie Breaker Ballot – Excel (thanks Amit)</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17">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marL="79841" marR="79841" marT="39921" marB="39921">
                    <a:lnL w="9525" cap="flat" cmpd="sng" algn="ctr">
                      <a:solidFill>
                        <a:srgbClr val="333333"/>
                      </a:solidFill>
                      <a:prstDash val="solid"/>
                      <a:round/>
                      <a:headEnd type="none" w="med" len="med"/>
                      <a:tailEnd type="none" w="med" len="med"/>
                    </a:lnL>
                    <a:lnT w="9525" cap="flat" cmpd="sng" algn="ctr">
                      <a:solidFill>
                        <a:srgbClr val="333333"/>
                      </a:solidFill>
                      <a:prstDash val="solid"/>
                      <a:round/>
                      <a:headEnd type="none" w="med" len="med"/>
                      <a:tailEnd type="none" w="med" len="med"/>
                    </a:lnT>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78207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26525"/>
            <a:ext cx="8610600" cy="645075"/>
          </a:xfrm>
        </p:spPr>
        <p:txBody>
          <a:bodyPr/>
          <a:lstStyle/>
          <a:p>
            <a:r>
              <a:rPr kumimoji="0" lang="en-US" sz="3000" b="1" i="0" u="none" strike="noStrike" kern="0" cap="none" spc="0" normalizeH="0" baseline="0" noProof="0" dirty="0">
                <a:ln>
                  <a:noFill/>
                </a:ln>
                <a:solidFill>
                  <a:srgbClr val="000000">
                    <a:lumMod val="95000"/>
                    <a:lumOff val="5000"/>
                  </a:srgbClr>
                </a:solidFill>
                <a:effectLst/>
                <a:uLnTx/>
                <a:uFillTx/>
                <a:latin typeface="Arial"/>
                <a:ea typeface="Open Sans SemiBold"/>
                <a:cs typeface="Open Sans SemiBold"/>
                <a:sym typeface="Open Sans SemiBold"/>
              </a:rPr>
              <a:t>D6 Virtual Contest  </a:t>
            </a:r>
            <a:br>
              <a:rPr kumimoji="0" lang="en-US" sz="3000" b="1" i="0" u="none" strike="noStrike" kern="0" cap="none" spc="0" normalizeH="0" baseline="0" noProof="0" dirty="0">
                <a:ln>
                  <a:noFill/>
                </a:ln>
                <a:solidFill>
                  <a:srgbClr val="000000">
                    <a:lumMod val="95000"/>
                    <a:lumOff val="5000"/>
                  </a:srgbClr>
                </a:solidFill>
                <a:effectLst/>
                <a:uLnTx/>
                <a:uFillTx/>
                <a:latin typeface="Arial"/>
                <a:ea typeface="Open Sans SemiBold"/>
                <a:cs typeface="Open Sans SemiBold"/>
                <a:sym typeface="Open Sans SemiBold"/>
              </a:rPr>
            </a:br>
            <a:r>
              <a:rPr kumimoji="0" lang="en-US" sz="2400" b="1" i="0" u="none" strike="noStrike" kern="0" cap="none" spc="0" normalizeH="0" baseline="0" noProof="0" dirty="0">
                <a:ln>
                  <a:noFill/>
                </a:ln>
                <a:solidFill>
                  <a:srgbClr val="0000FF"/>
                </a:solidFill>
                <a:effectLst/>
                <a:uLnTx/>
                <a:uFillTx/>
                <a:latin typeface="Arial"/>
                <a:ea typeface="Open Sans SemiBold"/>
                <a:cs typeface="Open Sans SemiBold"/>
                <a:sym typeface="Arial"/>
                <a:hlinkClick r:id="rId2">
                  <a:extLst>
                    <a:ext uri="{A12FA001-AC4F-418D-AE19-62706E023703}">
                      <ahyp:hlinkClr xmlns:ahyp="http://schemas.microsoft.com/office/drawing/2018/hyperlinkcolor" val="tx"/>
                    </a:ext>
                  </a:extLst>
                </a:hlinkClick>
              </a:rPr>
              <a:t>www.d6tm.org/virtual-contest-2020-spring/</a:t>
            </a:r>
            <a:br>
              <a:rPr kumimoji="0" lang="en-US" sz="2400" b="1" i="0" u="none" strike="noStrike" kern="0" cap="none" spc="0" normalizeH="0" baseline="0" noProof="0" dirty="0">
                <a:ln>
                  <a:noFill/>
                </a:ln>
                <a:solidFill>
                  <a:srgbClr val="0000FF"/>
                </a:solidFill>
                <a:effectLst/>
                <a:uLnTx/>
                <a:uFillTx/>
                <a:latin typeface="Arial"/>
                <a:ea typeface="Open Sans SemiBold"/>
                <a:cs typeface="Open Sans SemiBold"/>
                <a:sym typeface="Arial"/>
                <a:hlinkClick r:id="rId2">
                  <a:extLst>
                    <a:ext uri="{A12FA001-AC4F-418D-AE19-62706E023703}">
                      <ahyp:hlinkClr xmlns:ahyp="http://schemas.microsoft.com/office/drawing/2018/hyperlinkcolor" val="tx"/>
                    </a:ext>
                  </a:extLst>
                </a:hlinkClick>
              </a:rPr>
            </a:br>
            <a:endParaRPr lang="en-US" dirty="0">
              <a:solidFill>
                <a:schemeClr val="bg2"/>
              </a:solidFill>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557674577"/>
              </p:ext>
            </p:extLst>
          </p:nvPr>
        </p:nvGraphicFramePr>
        <p:xfrm>
          <a:off x="533400" y="2012679"/>
          <a:ext cx="8077200" cy="4692921"/>
        </p:xfrm>
        <a:graphic>
          <a:graphicData uri="http://schemas.openxmlformats.org/drawingml/2006/table">
            <a:tbl>
              <a:tblPr/>
              <a:tblGrid>
                <a:gridCol w="4678680">
                  <a:extLst>
                    <a:ext uri="{9D8B030D-6E8A-4147-A177-3AD203B41FA5}">
                      <a16:colId xmlns:a16="http://schemas.microsoft.com/office/drawing/2014/main" val="20000"/>
                    </a:ext>
                  </a:extLst>
                </a:gridCol>
                <a:gridCol w="3398520">
                  <a:extLst>
                    <a:ext uri="{9D8B030D-6E8A-4147-A177-3AD203B41FA5}">
                      <a16:colId xmlns:a16="http://schemas.microsoft.com/office/drawing/2014/main" val="20001"/>
                    </a:ext>
                  </a:extLst>
                </a:gridCol>
              </a:tblGrid>
              <a:tr h="463439">
                <a:tc>
                  <a:txBody>
                    <a:bodyPr/>
                    <a:lstStyle/>
                    <a:p>
                      <a:pPr algn="ctr"/>
                      <a:r>
                        <a:rPr lang="en-US" b="1" dirty="0">
                          <a:solidFill>
                            <a:schemeClr val="bg2"/>
                          </a:solidFill>
                          <a:effectLst/>
                          <a:latin typeface="+mj-lt"/>
                        </a:rPr>
                        <a:t>Counter Tally Sheet – Excel (Thanks Amit)</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3">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63439">
                <a:tc>
                  <a:txBody>
                    <a:bodyPr/>
                    <a:lstStyle/>
                    <a:p>
                      <a:pPr algn="ctr"/>
                      <a:r>
                        <a:rPr lang="en-US" b="1" dirty="0">
                          <a:solidFill>
                            <a:schemeClr val="bg2"/>
                          </a:solidFill>
                          <a:effectLst/>
                          <a:latin typeface="+mj-lt"/>
                        </a:rPr>
                        <a:t>Drawing For Speaking Order:  </a:t>
                      </a:r>
                      <a:r>
                        <a:rPr lang="en-US" b="1" dirty="0">
                          <a:solidFill>
                            <a:srgbClr val="0000FF"/>
                          </a:solidFill>
                          <a:effectLst/>
                          <a:latin typeface="+mj-lt"/>
                          <a:hlinkClick r:id="rId4">
                            <a:extLst>
                              <a:ext uri="{A12FA001-AC4F-418D-AE19-62706E023703}">
                                <ahyp:hlinkClr xmlns:ahyp="http://schemas.microsoft.com/office/drawing/2018/hyperlinkcolor" val="tx"/>
                              </a:ext>
                            </a:extLst>
                          </a:hlinkClick>
                        </a:rPr>
                        <a:t>www.Random.org</a:t>
                      </a:r>
                      <a:r>
                        <a:rPr lang="en-US" b="1" dirty="0">
                          <a:solidFill>
                            <a:srgbClr val="0000FF"/>
                          </a:solidFill>
                          <a:effectLst/>
                          <a:latin typeface="+mj-lt"/>
                        </a:rPr>
                        <a:t> </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5">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3439">
                <a:tc>
                  <a:txBody>
                    <a:bodyPr/>
                    <a:lstStyle/>
                    <a:p>
                      <a:pPr algn="ctr"/>
                      <a:r>
                        <a:rPr lang="en-US" b="1" dirty="0">
                          <a:solidFill>
                            <a:schemeClr val="bg2"/>
                          </a:solidFill>
                          <a:effectLst/>
                          <a:latin typeface="+mj-lt"/>
                        </a:rPr>
                        <a:t>Speaker’s Eligibility &amp; Originality</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6">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63439">
                <a:tc>
                  <a:txBody>
                    <a:bodyPr/>
                    <a:lstStyle/>
                    <a:p>
                      <a:pPr algn="ctr"/>
                      <a:r>
                        <a:rPr lang="en-US" b="1" dirty="0">
                          <a:solidFill>
                            <a:schemeClr val="bg2"/>
                          </a:solidFill>
                          <a:effectLst/>
                          <a:latin typeface="+mj-lt"/>
                        </a:rPr>
                        <a:t>Contestant Bio</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7">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63439">
                <a:tc>
                  <a:txBody>
                    <a:bodyPr/>
                    <a:lstStyle/>
                    <a:p>
                      <a:pPr algn="ctr"/>
                      <a:r>
                        <a:rPr lang="en-US" b="1" dirty="0">
                          <a:solidFill>
                            <a:schemeClr val="bg2"/>
                          </a:solidFill>
                          <a:effectLst/>
                          <a:latin typeface="+mj-lt"/>
                        </a:rPr>
                        <a:t>Judge’s Eligibility</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8">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3439">
                <a:tc>
                  <a:txBody>
                    <a:bodyPr/>
                    <a:lstStyle/>
                    <a:p>
                      <a:pPr algn="ctr"/>
                      <a:r>
                        <a:rPr lang="en-US" b="1" dirty="0">
                          <a:solidFill>
                            <a:schemeClr val="bg2"/>
                          </a:solidFill>
                          <a:effectLst/>
                          <a:latin typeface="+mj-lt"/>
                        </a:rPr>
                        <a:t>Online Timer:  </a:t>
                      </a:r>
                      <a:r>
                        <a:rPr lang="en-US" b="1" dirty="0">
                          <a:solidFill>
                            <a:srgbClr val="0000FF"/>
                          </a:solidFill>
                          <a:effectLst/>
                          <a:latin typeface="+mj-lt"/>
                          <a:hlinkClick r:id="rId9">
                            <a:extLst>
                              <a:ext uri="{A12FA001-AC4F-418D-AE19-62706E023703}">
                                <ahyp:hlinkClr xmlns:ahyp="http://schemas.microsoft.com/office/drawing/2018/hyperlinkcolor" val="tx"/>
                              </a:ext>
                            </a:extLst>
                          </a:hlinkClick>
                        </a:rPr>
                        <a:t>www.tmtimer.cablegrove.com</a:t>
                      </a:r>
                      <a:r>
                        <a:rPr lang="en-US" b="1" dirty="0">
                          <a:solidFill>
                            <a:srgbClr val="0000FF"/>
                          </a:solidFill>
                          <a:effectLst/>
                          <a:latin typeface="+mj-lt"/>
                        </a:rPr>
                        <a:t> </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10">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63439">
                <a:tc>
                  <a:txBody>
                    <a:bodyPr/>
                    <a:lstStyle/>
                    <a:p>
                      <a:pPr algn="ctr"/>
                      <a:r>
                        <a:rPr lang="en-US" b="1" dirty="0">
                          <a:solidFill>
                            <a:schemeClr val="bg2"/>
                          </a:solidFill>
                          <a:effectLst/>
                          <a:latin typeface="+mj-lt"/>
                        </a:rPr>
                        <a:t>Online Timer 2:  </a:t>
                      </a:r>
                      <a:r>
                        <a:rPr lang="en-US" sz="1400" b="1" i="0" u="none" strike="noStrike" cap="none" dirty="0">
                          <a:solidFill>
                            <a:srgbClr val="0000FF"/>
                          </a:solidFill>
                          <a:effectLst/>
                          <a:latin typeface="+mj-lt"/>
                          <a:ea typeface="+mn-ea"/>
                          <a:cs typeface="+mn-cs"/>
                          <a:sym typeface="Arial"/>
                          <a:hlinkClick r:id="rId11">
                            <a:extLst>
                              <a:ext uri="{A12FA001-AC4F-418D-AE19-62706E023703}">
                                <ahyp:hlinkClr xmlns:ahyp="http://schemas.microsoft.com/office/drawing/2018/hyperlinkcolor" val="tx"/>
                              </a:ext>
                            </a:extLst>
                          </a:hlinkClick>
                        </a:rPr>
                        <a:t>www.toastmastertimer.com</a:t>
                      </a:r>
                      <a:endParaRPr lang="en-US" sz="1400" b="1" i="0" u="none" strike="noStrike" cap="none" dirty="0">
                        <a:solidFill>
                          <a:srgbClr val="0000FF"/>
                        </a:solidFill>
                        <a:effectLst/>
                        <a:latin typeface="+mj-lt"/>
                        <a:ea typeface="+mn-ea"/>
                        <a:cs typeface="+mn-cs"/>
                        <a:sym typeface="Arial"/>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12">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63439">
                <a:tc>
                  <a:txBody>
                    <a:bodyPr/>
                    <a:lstStyle/>
                    <a:p>
                      <a:pPr algn="ctr"/>
                      <a:r>
                        <a:rPr lang="en-US" b="1" dirty="0">
                          <a:solidFill>
                            <a:schemeClr val="bg2"/>
                          </a:solidFill>
                          <a:effectLst/>
                          <a:latin typeface="+mj-lt"/>
                        </a:rPr>
                        <a:t>Placement Certificate V1 (Thanks Amit)</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13">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63439">
                <a:tc>
                  <a:txBody>
                    <a:bodyPr/>
                    <a:lstStyle/>
                    <a:p>
                      <a:pPr algn="ctr"/>
                      <a:r>
                        <a:rPr lang="en-US" sz="1400" b="1" i="0" u="none" strike="noStrike" cap="none" dirty="0">
                          <a:solidFill>
                            <a:schemeClr val="bg2"/>
                          </a:solidFill>
                          <a:effectLst/>
                          <a:latin typeface="+mj-lt"/>
                          <a:ea typeface="+mn-ea"/>
                          <a:cs typeface="+mn-cs"/>
                          <a:sym typeface="Arial"/>
                        </a:rPr>
                        <a:t>Placement Certificate V2 (Thanks Amit) </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14">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070009397"/>
                  </a:ext>
                </a:extLst>
              </a:tr>
              <a:tr h="463439">
                <a:tc>
                  <a:txBody>
                    <a:bodyPr/>
                    <a:lstStyle/>
                    <a:p>
                      <a:pPr algn="ctr"/>
                      <a:r>
                        <a:rPr lang="en-US" b="1" dirty="0">
                          <a:solidFill>
                            <a:schemeClr val="bg2"/>
                          </a:solidFill>
                          <a:effectLst/>
                          <a:latin typeface="+mj-lt"/>
                        </a:rPr>
                        <a:t>Speech Contest Time Record Sheet                                 and Instructions for Timers </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15">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907131617"/>
                  </a:ext>
                </a:extLst>
              </a:tr>
            </a:tbl>
          </a:graphicData>
        </a:graphic>
      </p:graphicFrame>
    </p:spTree>
    <p:extLst>
      <p:ext uri="{BB962C8B-B14F-4D97-AF65-F5344CB8AC3E}">
        <p14:creationId xmlns:p14="http://schemas.microsoft.com/office/powerpoint/2010/main" val="782680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D860450D-AEAE-4D83-918B-CD6E77472EDB}"/>
              </a:ext>
            </a:extLst>
          </p:cNvPr>
          <p:cNvSpPr>
            <a:spLocks noGrp="1"/>
          </p:cNvSpPr>
          <p:nvPr>
            <p:ph type="title"/>
          </p:nvPr>
        </p:nvSpPr>
        <p:spPr bwMode="auto">
          <a:xfrm>
            <a:off x="228600" y="609600"/>
            <a:ext cx="8610600"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ea typeface="Myriad Pro Semibold"/>
                <a:cs typeface="Myriad Pro Semibold"/>
              </a:rPr>
              <a:t>Helpful Resources</a:t>
            </a:r>
          </a:p>
        </p:txBody>
      </p:sp>
      <p:sp>
        <p:nvSpPr>
          <p:cNvPr id="3" name="Content Placeholder 2">
            <a:extLst>
              <a:ext uri="{FF2B5EF4-FFF2-40B4-BE49-F238E27FC236}">
                <a16:creationId xmlns:a16="http://schemas.microsoft.com/office/drawing/2014/main" id="{F0D46121-EF99-4888-843C-35E7DAC72B32}"/>
              </a:ext>
            </a:extLst>
          </p:cNvPr>
          <p:cNvSpPr>
            <a:spLocks noGrp="1"/>
          </p:cNvSpPr>
          <p:nvPr>
            <p:ph idx="1"/>
          </p:nvPr>
        </p:nvSpPr>
        <p:spPr>
          <a:xfrm>
            <a:off x="228600" y="1603375"/>
            <a:ext cx="8458200" cy="5102225"/>
          </a:xfrm>
        </p:spPr>
        <p:txBody>
          <a:bodyPr/>
          <a:lstStyle/>
          <a:p>
            <a:pPr eaLnBrk="1" hangingPunct="1">
              <a:spcBef>
                <a:spcPts val="0"/>
              </a:spcBef>
              <a:spcAft>
                <a:spcPts val="1200"/>
              </a:spcAft>
              <a:buFont typeface="ArialUnicodeMS" charset="0"/>
              <a:buChar char="▸"/>
              <a:defRPr/>
            </a:pPr>
            <a:r>
              <a:rPr lang="en-US" b="1" dirty="0">
                <a:solidFill>
                  <a:srgbClr val="0000FF"/>
                </a:solidFill>
                <a:ea typeface="+mn-ea"/>
                <a:cs typeface="+mn-cs"/>
                <a:sym typeface="Arial"/>
                <a:hlinkClick r:id="rId3">
                  <a:extLst>
                    <a:ext uri="{A12FA001-AC4F-418D-AE19-62706E023703}">
                      <ahyp:hlinkClr xmlns:ahyp="http://schemas.microsoft.com/office/drawing/2018/hyperlinkcolor" val="tx"/>
                    </a:ext>
                  </a:extLst>
                </a:hlinkClick>
              </a:rPr>
              <a:t>1310 Club Leadership Handbook</a:t>
            </a:r>
            <a:endParaRPr lang="en-US" b="1" dirty="0">
              <a:solidFill>
                <a:srgbClr val="0000FF"/>
              </a:solidFill>
              <a:ea typeface="+mn-ea"/>
              <a:cs typeface="+mn-cs"/>
              <a:sym typeface="Arial"/>
            </a:endParaRPr>
          </a:p>
          <a:p>
            <a:pPr eaLnBrk="1" hangingPunct="1">
              <a:spcBef>
                <a:spcPts val="0"/>
              </a:spcBef>
              <a:spcAft>
                <a:spcPts val="0"/>
              </a:spcAft>
              <a:buFont typeface="ArialUnicodeMS" charset="0"/>
              <a:buChar char="▸"/>
              <a:defRPr/>
            </a:pPr>
            <a:r>
              <a:rPr lang="en-US" b="1" dirty="0"/>
              <a:t>District 6 Website </a:t>
            </a:r>
          </a:p>
          <a:p>
            <a:pPr marL="0" indent="0" eaLnBrk="1" hangingPunct="1">
              <a:spcBef>
                <a:spcPts val="0"/>
              </a:spcBef>
              <a:spcAft>
                <a:spcPts val="600"/>
              </a:spcAft>
              <a:buNone/>
              <a:defRPr/>
            </a:pPr>
            <a:r>
              <a:rPr lang="en-US" sz="2000" b="1" dirty="0">
                <a:solidFill>
                  <a:srgbClr val="0000FF"/>
                </a:solidFill>
                <a:ea typeface="+mn-ea"/>
                <a:cs typeface="+mn-cs"/>
              </a:rPr>
              <a:t>    </a:t>
            </a:r>
            <a:r>
              <a:rPr lang="en-US" sz="2000" b="1" dirty="0">
                <a:solidFill>
                  <a:srgbClr val="0000FF"/>
                </a:solidFill>
                <a:ea typeface="+mn-ea"/>
                <a:cs typeface="+mn-cs"/>
                <a:hlinkClick r:id="rId4">
                  <a:extLst>
                    <a:ext uri="{A12FA001-AC4F-418D-AE19-62706E023703}">
                      <ahyp:hlinkClr xmlns:ahyp="http://schemas.microsoft.com/office/drawing/2018/hyperlinkcolor" val="tx"/>
                    </a:ext>
                  </a:extLst>
                </a:hlinkClick>
              </a:rPr>
              <a:t>www.d6tm.org/district-6-2020-2021</a:t>
            </a:r>
            <a:r>
              <a:rPr lang="en-US" sz="2000" b="1" dirty="0">
                <a:solidFill>
                  <a:srgbClr val="0000FF"/>
                </a:solidFill>
                <a:ea typeface="+mn-ea"/>
                <a:cs typeface="+mn-cs"/>
                <a:hlinkClick r:id="rId5">
                  <a:extLst>
                    <a:ext uri="{A12FA001-AC4F-418D-AE19-62706E023703}">
                      <ahyp:hlinkClr xmlns:ahyp="http://schemas.microsoft.com/office/drawing/2018/hyperlinkcolor" val="tx"/>
                    </a:ext>
                  </a:extLst>
                </a:hlinkClick>
              </a:rPr>
              <a:t>/</a:t>
            </a:r>
            <a:endParaRPr lang="en-US" sz="2000" b="1" dirty="0">
              <a:solidFill>
                <a:srgbClr val="0000FF"/>
              </a:solidFill>
              <a:ea typeface="+mn-ea"/>
              <a:cs typeface="+mn-cs"/>
            </a:endParaRPr>
          </a:p>
          <a:p>
            <a:pPr marL="0" indent="0" eaLnBrk="1" hangingPunct="1">
              <a:spcBef>
                <a:spcPts val="0"/>
              </a:spcBef>
              <a:spcAft>
                <a:spcPts val="600"/>
              </a:spcAft>
              <a:buFont typeface="ArialUnicodeMS"/>
              <a:buNone/>
              <a:defRPr/>
            </a:pPr>
            <a:r>
              <a:rPr lang="en-US" dirty="0"/>
              <a:t>    - </a:t>
            </a:r>
            <a:r>
              <a:rPr lang="en-US" b="1" dirty="0">
                <a:solidFill>
                  <a:srgbClr val="0000FF"/>
                </a:solidFill>
                <a:latin typeface="Arial"/>
                <a:hlinkClick r:id="rId6">
                  <a:extLst>
                    <a:ext uri="{A12FA001-AC4F-418D-AE19-62706E023703}">
                      <ahyp:hlinkClr xmlns:ahyp="http://schemas.microsoft.com/office/drawing/2018/hyperlinkcolor" val="tx"/>
                    </a:ext>
                  </a:extLst>
                </a:hlinkClick>
              </a:rPr>
              <a:t>Pathways</a:t>
            </a:r>
            <a:endParaRPr lang="en-US" b="1" dirty="0">
              <a:solidFill>
                <a:srgbClr val="0000FF"/>
              </a:solidFill>
              <a:latin typeface="Arial"/>
            </a:endParaRPr>
          </a:p>
          <a:p>
            <a:pPr marL="0" indent="0" eaLnBrk="1" hangingPunct="1">
              <a:spcBef>
                <a:spcPts val="0"/>
              </a:spcBef>
              <a:spcAft>
                <a:spcPts val="600"/>
              </a:spcAft>
              <a:buFont typeface="ArialUnicodeMS"/>
              <a:buNone/>
              <a:defRPr/>
            </a:pPr>
            <a:r>
              <a:rPr lang="en-US" dirty="0"/>
              <a:t>    - </a:t>
            </a:r>
            <a:r>
              <a:rPr lang="en-US" b="1" dirty="0">
                <a:solidFill>
                  <a:srgbClr val="0000FF"/>
                </a:solidFill>
                <a:latin typeface="Arial"/>
                <a:hlinkClick r:id="rId7">
                  <a:extLst>
                    <a:ext uri="{A12FA001-AC4F-418D-AE19-62706E023703}">
                      <ahyp:hlinkClr xmlns:ahyp="http://schemas.microsoft.com/office/drawing/2018/hyperlinkcolor" val="tx"/>
                    </a:ext>
                  </a:extLst>
                </a:hlinkClick>
              </a:rPr>
              <a:t>Speech Contest Information</a:t>
            </a:r>
            <a:endParaRPr lang="en-US" b="1" dirty="0">
              <a:solidFill>
                <a:srgbClr val="0000FF"/>
              </a:solidFill>
              <a:latin typeface="Arial"/>
            </a:endParaRPr>
          </a:p>
          <a:p>
            <a:pPr marL="0" indent="0" eaLnBrk="1" hangingPunct="1">
              <a:spcBef>
                <a:spcPts val="0"/>
              </a:spcBef>
              <a:spcAft>
                <a:spcPts val="600"/>
              </a:spcAft>
              <a:buFont typeface="ArialUnicodeMS"/>
              <a:buNone/>
              <a:defRPr/>
            </a:pPr>
            <a:r>
              <a:rPr lang="en-US" dirty="0"/>
              <a:t>    - </a:t>
            </a:r>
            <a:r>
              <a:rPr lang="en-US" b="1" dirty="0">
                <a:solidFill>
                  <a:srgbClr val="0000FF"/>
                </a:solidFill>
                <a:latin typeface="Arial"/>
                <a:sym typeface="Open Sans SemiBold"/>
                <a:hlinkClick r:id="rId8" action="ppaction://hlinkfile">
                  <a:extLst>
                    <a:ext uri="{A12FA001-AC4F-418D-AE19-62706E023703}">
                      <ahyp:hlinkClr xmlns:ahyp="http://schemas.microsoft.com/office/drawing/2018/hyperlinkcolor" val="tx"/>
                    </a:ext>
                  </a:extLst>
                </a:hlinkClick>
              </a:rPr>
              <a:t>Club Officer Training Materials</a:t>
            </a:r>
            <a:endParaRPr lang="en-US" b="1" dirty="0">
              <a:solidFill>
                <a:srgbClr val="0000FF"/>
              </a:solidFill>
              <a:latin typeface="Arial"/>
              <a:sym typeface="Open Sans SemiBold"/>
            </a:endParaRPr>
          </a:p>
          <a:p>
            <a:pPr marL="0" indent="0" eaLnBrk="1" hangingPunct="1">
              <a:spcBef>
                <a:spcPts val="0"/>
              </a:spcBef>
              <a:spcAft>
                <a:spcPts val="600"/>
              </a:spcAft>
              <a:buFont typeface="ArialUnicodeMS"/>
              <a:buNone/>
              <a:defRPr/>
            </a:pPr>
            <a:endParaRPr lang="en-US" b="1" dirty="0">
              <a:solidFill>
                <a:srgbClr val="0000FF"/>
              </a:solidFill>
              <a:latin typeface="Arial"/>
              <a:sym typeface="Open Sans SemiBold"/>
            </a:endParaRPr>
          </a:p>
          <a:p>
            <a:pPr marL="0" indent="0" eaLnBrk="1" hangingPunct="1">
              <a:spcBef>
                <a:spcPts val="0"/>
              </a:spcBef>
              <a:spcAft>
                <a:spcPts val="600"/>
              </a:spcAft>
              <a:buFont typeface="ArialUnicodeMS"/>
              <a:buNone/>
              <a:defRPr/>
            </a:pPr>
            <a:endParaRPr lang="en-US" b="1" dirty="0">
              <a:solidFill>
                <a:srgbClr val="0000FF"/>
              </a:solidFill>
              <a:latin typeface="Arial"/>
              <a:sym typeface="Open Sans SemiBold"/>
            </a:endParaRPr>
          </a:p>
        </p:txBody>
      </p:sp>
      <p:pic>
        <p:nvPicPr>
          <p:cNvPr id="5" name="Picture 4">
            <a:extLst>
              <a:ext uri="{FF2B5EF4-FFF2-40B4-BE49-F238E27FC236}">
                <a16:creationId xmlns:a16="http://schemas.microsoft.com/office/drawing/2014/main" id="{A9C6338C-538D-4A06-8128-D7019847AFD5}"/>
              </a:ext>
            </a:extLst>
          </p:cNvPr>
          <p:cNvPicPr>
            <a:picLocks noChangeAspect="1"/>
          </p:cNvPicPr>
          <p:nvPr/>
        </p:nvPicPr>
        <p:blipFill rotWithShape="1">
          <a:blip r:embed="rId9"/>
          <a:srcRect l="16901" t="15176" r="65833" b="5556"/>
          <a:stretch/>
        </p:blipFill>
        <p:spPr>
          <a:xfrm>
            <a:off x="5673090" y="1313656"/>
            <a:ext cx="3276600" cy="4230687"/>
          </a:xfrm>
          <a:prstGeom prst="rect">
            <a:avLst/>
          </a:prstGeom>
        </p:spPr>
      </p:pic>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F2B06-4A5E-4300-9465-34A56F70F979}"/>
              </a:ext>
            </a:extLst>
          </p:cNvPr>
          <p:cNvPicPr>
            <a:picLocks noChangeAspect="1"/>
          </p:cNvPicPr>
          <p:nvPr/>
        </p:nvPicPr>
        <p:blipFill>
          <a:blip r:embed="rId2"/>
          <a:stretch>
            <a:fillRect/>
          </a:stretch>
        </p:blipFill>
        <p:spPr>
          <a:xfrm>
            <a:off x="-5576" y="838200"/>
            <a:ext cx="9144000" cy="5367528"/>
          </a:xfrm>
          <a:prstGeom prst="rect">
            <a:avLst/>
          </a:prstGeom>
        </p:spPr>
      </p:pic>
    </p:spTree>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2" name="Picture 1">
            <a:extLst>
              <a:ext uri="{FF2B5EF4-FFF2-40B4-BE49-F238E27FC236}">
                <a16:creationId xmlns:a16="http://schemas.microsoft.com/office/drawing/2014/main" id="{494579E5-DCE6-4FE8-8BC6-619871CDE10D}"/>
              </a:ext>
            </a:extLst>
          </p:cNvPr>
          <p:cNvPicPr>
            <a:picLocks noChangeAspect="1"/>
          </p:cNvPicPr>
          <p:nvPr/>
        </p:nvPicPr>
        <p:blipFill>
          <a:blip r:embed="rId3"/>
          <a:stretch>
            <a:fillRect/>
          </a:stretch>
        </p:blipFill>
        <p:spPr>
          <a:xfrm>
            <a:off x="0" y="857250"/>
            <a:ext cx="9144000" cy="60007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a:extLst>
              <a:ext uri="{FF2B5EF4-FFF2-40B4-BE49-F238E27FC236}">
                <a16:creationId xmlns:a16="http://schemas.microsoft.com/office/drawing/2014/main" id="{C3244A2B-5295-4109-9D24-93DFE1F6DC18}"/>
              </a:ext>
            </a:extLst>
          </p:cNvPr>
          <p:cNvSpPr>
            <a:spLocks noGrp="1"/>
          </p:cNvSpPr>
          <p:nvPr>
            <p:ph type="title" idx="4294967295"/>
          </p:nvPr>
        </p:nvSpPr>
        <p:spPr bwMode="auto">
          <a:xfrm>
            <a:off x="0" y="1600200"/>
            <a:ext cx="9144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en-US" sz="4400" dirty="0">
                <a:solidFill>
                  <a:srgbClr val="800000"/>
                </a:solidFill>
                <a:latin typeface="Myriad Pro Semibold"/>
                <a:ea typeface="Myriad Pro Semibold"/>
                <a:cs typeface="Myriad Pro Semibold"/>
              </a:rPr>
              <a:t>Thank YOU for Attending!</a:t>
            </a:r>
            <a:br>
              <a:rPr lang="en-US" altLang="en-US" sz="3200" dirty="0">
                <a:latin typeface="Myriad Pro Semibold"/>
                <a:ea typeface="Myriad Pro Semibold"/>
                <a:cs typeface="Myriad Pro Semibold"/>
              </a:rPr>
            </a:br>
            <a:br>
              <a:rPr lang="en-US" altLang="en-US" sz="3200" dirty="0">
                <a:latin typeface="Myriad Pro Semibold"/>
                <a:ea typeface="Myriad Pro Semibold"/>
                <a:cs typeface="Myriad Pro Semibold"/>
              </a:rPr>
            </a:br>
            <a:r>
              <a:rPr lang="en-US" altLang="en-US" sz="3200" dirty="0">
                <a:solidFill>
                  <a:srgbClr val="800000"/>
                </a:solidFill>
                <a:latin typeface="Myriad Pro Semibold"/>
                <a:ea typeface="Myriad Pro Semibold"/>
                <a:cs typeface="Myriad Pro Semibold"/>
              </a:rPr>
              <a:t>Thank You for Helping:</a:t>
            </a:r>
            <a:br>
              <a:rPr lang="en-US" altLang="en-US" sz="3200" dirty="0">
                <a:solidFill>
                  <a:srgbClr val="800000"/>
                </a:solidFill>
                <a:latin typeface="Myriad Pro Semibold"/>
                <a:ea typeface="Myriad Pro Semibold"/>
                <a:cs typeface="Myriad Pro Semibold"/>
              </a:rPr>
            </a:br>
            <a:endParaRPr lang="en-US" altLang="en-US" sz="3200" dirty="0">
              <a:latin typeface="Myriad Pro Semibold"/>
              <a:ea typeface="Myriad Pro Semibold"/>
              <a:cs typeface="Myriad Pro Semibold"/>
            </a:endParaRP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8D6F54-12DD-4170-B1AE-E8780DC41286}"/>
              </a:ext>
            </a:extLst>
          </p:cNvPr>
          <p:cNvSpPr>
            <a:spLocks noGrp="1"/>
          </p:cNvSpPr>
          <p:nvPr>
            <p:ph type="title"/>
          </p:nvPr>
        </p:nvSpPr>
        <p:spPr/>
        <p:txBody>
          <a:bodyPr/>
          <a:lstStyle/>
          <a:p>
            <a:r>
              <a:rPr lang="en-US" dirty="0">
                <a:solidFill>
                  <a:srgbClr val="000000"/>
                </a:solidFill>
              </a:rPr>
              <a:t>Agenda</a:t>
            </a:r>
          </a:p>
        </p:txBody>
      </p:sp>
      <p:pic>
        <p:nvPicPr>
          <p:cNvPr id="6" name="Picture 5">
            <a:extLst>
              <a:ext uri="{FF2B5EF4-FFF2-40B4-BE49-F238E27FC236}">
                <a16:creationId xmlns:a16="http://schemas.microsoft.com/office/drawing/2014/main" id="{B4929704-DAC5-47BF-A27F-995DBFB7C711}"/>
              </a:ext>
            </a:extLst>
          </p:cNvPr>
          <p:cNvPicPr>
            <a:picLocks noChangeAspect="1"/>
          </p:cNvPicPr>
          <p:nvPr/>
        </p:nvPicPr>
        <p:blipFill>
          <a:blip r:embed="rId2"/>
          <a:stretch>
            <a:fillRect/>
          </a:stretch>
        </p:blipFill>
        <p:spPr>
          <a:xfrm>
            <a:off x="1900029" y="1309179"/>
            <a:ext cx="5343941" cy="55488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8D3282-A24F-4249-9B19-D602F4CDCC7C}"/>
              </a:ext>
            </a:extLst>
          </p:cNvPr>
          <p:cNvSpPr txBox="1">
            <a:spLocks noChangeArrowheads="1"/>
          </p:cNvSpPr>
          <p:nvPr/>
        </p:nvSpPr>
        <p:spPr bwMode="auto">
          <a:xfrm>
            <a:off x="4489573" y="2949714"/>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Webdings" panose="05030102010509060703" pitchFamily="18" charset="2"/>
              <a:buChar char="4"/>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lr>
                <a:srgbClr val="063052"/>
              </a:buClr>
              <a:buFont typeface="Wingdings" panose="05000000000000000000" pitchFamily="2" charset="2"/>
              <a:buChar char="§"/>
              <a:defRPr sz="2500">
                <a:solidFill>
                  <a:schemeClr val="tx1"/>
                </a:solidFill>
                <a:latin typeface="Arial" panose="020B0604020202020204" pitchFamily="34" charset="0"/>
                <a:ea typeface="ヒラギノ角ゴ Pro W3"/>
                <a:cs typeface="ヒラギノ角ゴ Pro W3"/>
              </a:defRPr>
            </a:lvl2pPr>
            <a:lvl3pPr marL="1143000" indent="-228600">
              <a:spcBef>
                <a:spcPct val="20000"/>
              </a:spcBef>
              <a:buClr>
                <a:srgbClr val="800000"/>
              </a:buClr>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lr>
                <a:schemeClr val="tx1"/>
              </a:buClr>
              <a:buFont typeface="Wingdings" panose="05000000000000000000" pitchFamily="2" charset="2"/>
              <a:buChar char="ü"/>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9pPr>
          </a:lstStyle>
          <a:p>
            <a:pPr algn="ctr">
              <a:spcBef>
                <a:spcPct val="0"/>
              </a:spcBef>
              <a:buClrTx/>
              <a:buFontTx/>
              <a:buNone/>
            </a:pPr>
            <a:endParaRPr lang="en-US" altLang="en-US" sz="4000" b="1" dirty="0">
              <a:solidFill>
                <a:srgbClr val="000000"/>
              </a:solidFill>
              <a:ea typeface="MS PGothic" panose="020B0600070205080204" pitchFamily="34" charset="-128"/>
              <a:cs typeface="Arial" panose="020B0604020202020204" pitchFamily="34" charset="0"/>
            </a:endParaRPr>
          </a:p>
        </p:txBody>
      </p:sp>
      <p:sp>
        <p:nvSpPr>
          <p:cNvPr id="10" name="TextBox 9">
            <a:extLst>
              <a:ext uri="{FF2B5EF4-FFF2-40B4-BE49-F238E27FC236}">
                <a16:creationId xmlns:a16="http://schemas.microsoft.com/office/drawing/2014/main" id="{64CC3945-CF5B-484E-84DE-C78DA4717203}"/>
              </a:ext>
            </a:extLst>
          </p:cNvPr>
          <p:cNvSpPr txBox="1"/>
          <p:nvPr/>
        </p:nvSpPr>
        <p:spPr>
          <a:xfrm>
            <a:off x="856848" y="2434590"/>
            <a:ext cx="7634911" cy="954107"/>
          </a:xfrm>
          <a:prstGeom prst="rect">
            <a:avLst/>
          </a:prstGeom>
          <a:noFill/>
        </p:spPr>
        <p:txBody>
          <a:bodyPr wrap="none">
            <a:spAutoFit/>
          </a:bodyPr>
          <a:lstStyle/>
          <a:p>
            <a:pPr algn="ctr">
              <a:defRPr/>
            </a:pPr>
            <a:r>
              <a:rPr lang="en-US" sz="2800" b="1" spc="-150" dirty="0">
                <a:solidFill>
                  <a:schemeClr val="bg1"/>
                </a:solidFill>
                <a:latin typeface="Arial"/>
                <a:ea typeface="ＭＳ Ｐゴシック" charset="-128"/>
                <a:cs typeface="Arial"/>
              </a:rPr>
              <a:t>Club Officer Breakouts</a:t>
            </a:r>
          </a:p>
          <a:p>
            <a:pPr algn="ctr">
              <a:defRPr/>
            </a:pPr>
            <a:r>
              <a:rPr lang="en-US" sz="2800" b="1" spc="-150" dirty="0">
                <a:solidFill>
                  <a:schemeClr val="bg1"/>
                </a:solidFill>
                <a:latin typeface="Arial"/>
                <a:ea typeface="ＭＳ Ｐゴシック" charset="-128"/>
                <a:cs typeface="Arial"/>
              </a:rPr>
              <a:t>Building on Achievement for Continued Success</a:t>
            </a:r>
          </a:p>
        </p:txBody>
      </p:sp>
      <p:sp>
        <p:nvSpPr>
          <p:cNvPr id="2" name="Title 1">
            <a:extLst>
              <a:ext uri="{FF2B5EF4-FFF2-40B4-BE49-F238E27FC236}">
                <a16:creationId xmlns:a16="http://schemas.microsoft.com/office/drawing/2014/main" id="{A6E69BE9-163C-4D7A-BFCB-A38BA6D37901}"/>
              </a:ext>
            </a:extLst>
          </p:cNvPr>
          <p:cNvSpPr>
            <a:spLocks noGrp="1"/>
          </p:cNvSpPr>
          <p:nvPr>
            <p:ph type="title"/>
          </p:nvPr>
        </p:nvSpPr>
        <p:spPr>
          <a:xfrm>
            <a:off x="628650" y="1905000"/>
            <a:ext cx="7886700" cy="533400"/>
          </a:xfrm>
        </p:spPr>
        <p:txBody>
          <a:bodyPr/>
          <a:lstStyle/>
          <a:p>
            <a:r>
              <a:rPr lang="en-US" sz="2800" dirty="0">
                <a:latin typeface="+mj-lt"/>
              </a:rPr>
              <a:t>Club Officer Training</a:t>
            </a:r>
            <a:br>
              <a:rPr lang="en-US" dirty="0"/>
            </a:br>
            <a:endParaRPr lang="en-US" dirty="0"/>
          </a:p>
        </p:txBody>
      </p:sp>
      <p:pic>
        <p:nvPicPr>
          <p:cNvPr id="6" name="Picture 5">
            <a:extLst>
              <a:ext uri="{FF2B5EF4-FFF2-40B4-BE49-F238E27FC236}">
                <a16:creationId xmlns:a16="http://schemas.microsoft.com/office/drawing/2014/main" id="{6E49964C-EF8C-4281-859E-7959ED1EEAAE}"/>
              </a:ext>
            </a:extLst>
          </p:cNvPr>
          <p:cNvPicPr>
            <a:picLocks noChangeAspect="1"/>
          </p:cNvPicPr>
          <p:nvPr/>
        </p:nvPicPr>
        <p:blipFill>
          <a:blip r:embed="rId3"/>
          <a:stretch>
            <a:fillRect/>
          </a:stretch>
        </p:blipFill>
        <p:spPr>
          <a:xfrm>
            <a:off x="2045599" y="3733800"/>
            <a:ext cx="5052802" cy="293673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F7C4-5B8B-4468-9D8F-3EAE1FC0D10C}"/>
              </a:ext>
            </a:extLst>
          </p:cNvPr>
          <p:cNvSpPr>
            <a:spLocks noGrp="1"/>
          </p:cNvSpPr>
          <p:nvPr>
            <p:ph type="title"/>
          </p:nvPr>
        </p:nvSpPr>
        <p:spPr/>
        <p:txBody>
          <a:bodyPr/>
          <a:lstStyle/>
          <a:p>
            <a:pPr eaLnBrk="1" hangingPunct="1">
              <a:spcBef>
                <a:spcPts val="0"/>
              </a:spcBef>
              <a:spcAft>
                <a:spcPts val="0"/>
              </a:spcAft>
              <a:buClr>
                <a:srgbClr val="000000"/>
              </a:buClr>
              <a:buSzPts val="1400"/>
              <a:defRPr/>
            </a:pPr>
            <a:r>
              <a:rPr lang="en-US" dirty="0">
                <a:ea typeface="Open Sans SemiBold"/>
                <a:cs typeface="Open Sans SemiBold"/>
                <a:sym typeface="Open Sans SemiBold"/>
              </a:rPr>
              <a:t>Breakout Sessions</a:t>
            </a:r>
          </a:p>
        </p:txBody>
      </p:sp>
      <p:sp>
        <p:nvSpPr>
          <p:cNvPr id="3" name="Content Placeholder 2">
            <a:extLst>
              <a:ext uri="{FF2B5EF4-FFF2-40B4-BE49-F238E27FC236}">
                <a16:creationId xmlns:a16="http://schemas.microsoft.com/office/drawing/2014/main" id="{137871C3-362A-4167-A424-34A95ED592BD}"/>
              </a:ext>
            </a:extLst>
          </p:cNvPr>
          <p:cNvSpPr>
            <a:spLocks noGrp="1"/>
          </p:cNvSpPr>
          <p:nvPr>
            <p:ph idx="1"/>
          </p:nvPr>
        </p:nvSpPr>
        <p:spPr/>
        <p:txBody>
          <a:bodyPr/>
          <a:lstStyle/>
          <a:p>
            <a:pPr marL="396875" indent="-396875" eaLnBrk="1" hangingPunct="1">
              <a:spcBef>
                <a:spcPts val="0"/>
              </a:spcBef>
              <a:spcAft>
                <a:spcPts val="1200"/>
              </a:spcAft>
              <a:buFont typeface="Webdings" charset="2"/>
              <a:buChar char=""/>
              <a:defRPr/>
            </a:pPr>
            <a:r>
              <a:rPr lang="en-US" dirty="0">
                <a:cs typeface="+mn-cs"/>
              </a:rPr>
              <a:t>President</a:t>
            </a:r>
          </a:p>
          <a:p>
            <a:pPr marL="396875" indent="-396875" eaLnBrk="1" hangingPunct="1">
              <a:spcBef>
                <a:spcPts val="0"/>
              </a:spcBef>
              <a:spcAft>
                <a:spcPts val="1200"/>
              </a:spcAft>
              <a:buFont typeface="Webdings" charset="2"/>
              <a:buChar char=""/>
              <a:defRPr/>
            </a:pPr>
            <a:r>
              <a:rPr lang="en-US" dirty="0">
                <a:cs typeface="+mn-cs"/>
              </a:rPr>
              <a:t>VP Education</a:t>
            </a:r>
          </a:p>
          <a:p>
            <a:pPr marL="396875" indent="-396875" eaLnBrk="1" hangingPunct="1">
              <a:spcBef>
                <a:spcPts val="0"/>
              </a:spcBef>
              <a:spcAft>
                <a:spcPts val="1200"/>
              </a:spcAft>
              <a:buFont typeface="Webdings" charset="2"/>
              <a:buChar char=""/>
              <a:defRPr/>
            </a:pPr>
            <a:r>
              <a:rPr lang="en-US" dirty="0">
                <a:cs typeface="+mn-cs"/>
              </a:rPr>
              <a:t>VP Membership</a:t>
            </a:r>
          </a:p>
          <a:p>
            <a:pPr marL="396875" indent="-396875" eaLnBrk="1" hangingPunct="1">
              <a:spcBef>
                <a:spcPts val="0"/>
              </a:spcBef>
              <a:spcAft>
                <a:spcPts val="1200"/>
              </a:spcAft>
              <a:buFont typeface="Webdings" charset="2"/>
              <a:buChar char=""/>
              <a:defRPr/>
            </a:pPr>
            <a:r>
              <a:rPr lang="en-US" dirty="0">
                <a:cs typeface="+mn-cs"/>
              </a:rPr>
              <a:t>VP Public Relations</a:t>
            </a:r>
          </a:p>
          <a:p>
            <a:pPr marL="396875" indent="-396875" eaLnBrk="1" hangingPunct="1">
              <a:spcBef>
                <a:spcPts val="0"/>
              </a:spcBef>
              <a:spcAft>
                <a:spcPts val="1200"/>
              </a:spcAft>
              <a:buFont typeface="Webdings" charset="2"/>
              <a:buChar char=""/>
              <a:defRPr/>
            </a:pPr>
            <a:r>
              <a:rPr lang="en-US" dirty="0">
                <a:cs typeface="+mn-cs"/>
              </a:rPr>
              <a:t>Treasurer</a:t>
            </a:r>
          </a:p>
          <a:p>
            <a:pPr marL="396875" indent="-396875" eaLnBrk="1" hangingPunct="1">
              <a:spcBef>
                <a:spcPts val="0"/>
              </a:spcBef>
              <a:spcAft>
                <a:spcPts val="1200"/>
              </a:spcAft>
              <a:buFont typeface="Webdings" charset="2"/>
              <a:buChar char=""/>
              <a:defRPr/>
            </a:pPr>
            <a:r>
              <a:rPr lang="en-US" dirty="0">
                <a:cs typeface="+mn-cs"/>
              </a:rPr>
              <a:t>Secretary </a:t>
            </a:r>
          </a:p>
          <a:p>
            <a:pPr marL="396875" indent="-396875" eaLnBrk="1" hangingPunct="1">
              <a:spcBef>
                <a:spcPts val="0"/>
              </a:spcBef>
              <a:spcAft>
                <a:spcPts val="1200"/>
              </a:spcAft>
              <a:buFont typeface="Webdings" charset="2"/>
              <a:buChar char=""/>
              <a:defRPr/>
            </a:pPr>
            <a:r>
              <a:rPr lang="en-US" dirty="0">
                <a:cs typeface="+mn-cs"/>
              </a:rPr>
              <a:t>Sergeant At Arms</a:t>
            </a:r>
          </a:p>
        </p:txBody>
      </p:sp>
      <p:pic>
        <p:nvPicPr>
          <p:cNvPr id="4" name="Picture 3">
            <a:extLst>
              <a:ext uri="{FF2B5EF4-FFF2-40B4-BE49-F238E27FC236}">
                <a16:creationId xmlns:a16="http://schemas.microsoft.com/office/drawing/2014/main" id="{061906CB-3021-4174-8887-8A748AB1E925}"/>
              </a:ext>
            </a:extLst>
          </p:cNvPr>
          <p:cNvPicPr>
            <a:picLocks noChangeAspect="1"/>
          </p:cNvPicPr>
          <p:nvPr/>
        </p:nvPicPr>
        <p:blipFill>
          <a:blip r:embed="rId2"/>
          <a:stretch>
            <a:fillRect/>
          </a:stretch>
        </p:blipFill>
        <p:spPr>
          <a:xfrm>
            <a:off x="4101363" y="1604155"/>
            <a:ext cx="4737838" cy="3649690"/>
          </a:xfrm>
          <a:prstGeom prst="rect">
            <a:avLst/>
          </a:prstGeom>
        </p:spPr>
      </p:pic>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B73185-5F66-4245-AB62-9C301E3112F9}"/>
              </a:ext>
            </a:extLst>
          </p:cNvPr>
          <p:cNvSpPr>
            <a:spLocks noGrp="1"/>
          </p:cNvSpPr>
          <p:nvPr>
            <p:ph type="title"/>
          </p:nvPr>
        </p:nvSpPr>
        <p:spPr>
          <a:xfrm>
            <a:off x="228600" y="745575"/>
            <a:ext cx="8610600" cy="645075"/>
          </a:xfrm>
        </p:spPr>
        <p:txBody>
          <a:bodyPr/>
          <a:lstStyle/>
          <a:p>
            <a:pPr eaLnBrk="1" hangingPunct="1">
              <a:spcBef>
                <a:spcPts val="0"/>
              </a:spcBef>
              <a:spcAft>
                <a:spcPts val="0"/>
              </a:spcAft>
              <a:buClr>
                <a:srgbClr val="000000"/>
              </a:buClr>
              <a:buSzPts val="1400"/>
              <a:defRPr/>
            </a:pPr>
            <a:r>
              <a:rPr lang="en-US" dirty="0">
                <a:ea typeface="Open Sans SemiBold"/>
                <a:cs typeface="Open Sans SemiBold"/>
              </a:rPr>
              <a:t>A High-Quality Club </a:t>
            </a:r>
            <a:br>
              <a:rPr lang="en-US" dirty="0">
                <a:ea typeface="Open Sans SemiBold"/>
                <a:cs typeface="Open Sans SemiBold"/>
              </a:rPr>
            </a:br>
            <a:r>
              <a:rPr lang="en-US" dirty="0">
                <a:ea typeface="Open Sans SemiBold"/>
                <a:cs typeface="Open Sans SemiBold"/>
              </a:rPr>
              <a:t>– discuss in Club Officer Breakouts</a:t>
            </a:r>
          </a:p>
        </p:txBody>
      </p:sp>
      <p:sp>
        <p:nvSpPr>
          <p:cNvPr id="11267" name="Rectangle 3">
            <a:extLst>
              <a:ext uri="{FF2B5EF4-FFF2-40B4-BE49-F238E27FC236}">
                <a16:creationId xmlns:a16="http://schemas.microsoft.com/office/drawing/2014/main" id="{4BB103AE-159B-41A2-8DFE-0FBCC66F7C31}"/>
              </a:ext>
            </a:extLst>
          </p:cNvPr>
          <p:cNvSpPr>
            <a:spLocks noGrp="1" noChangeArrowheads="1"/>
          </p:cNvSpPr>
          <p:nvPr>
            <p:ph idx="1"/>
          </p:nvPr>
        </p:nvSpPr>
        <p:spPr>
          <a:xfrm>
            <a:off x="381000" y="2286000"/>
            <a:ext cx="8382000" cy="4263245"/>
          </a:xfrm>
        </p:spPr>
        <p:txBody>
          <a:bodyPr>
            <a:normAutofit/>
          </a:bodyPr>
          <a:lstStyle/>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Encourages and Celebrates Member Achievement. </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Provides a Supportive and Fun Environment.</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Offers A Professionally-organized Meeting with Variety.</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Club Officers are Trained in All Aspects of Club Quality.</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Members have Access to a Formal Mentoring Program.</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Members are Provided Evaluations that Help Them Grow. </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Members are Motivated to Achieve their Goals.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E96228-5186-4B12-A5F3-A9925C85693D}"/>
              </a:ext>
            </a:extLst>
          </p:cNvPr>
          <p:cNvSpPr>
            <a:spLocks noGrp="1"/>
          </p:cNvSpPr>
          <p:nvPr>
            <p:ph type="title"/>
          </p:nvPr>
        </p:nvSpPr>
        <p:spPr/>
        <p:txBody>
          <a:bodyPr/>
          <a:lstStyle/>
          <a:p>
            <a:pPr>
              <a:defRPr/>
            </a:pPr>
            <a:r>
              <a:rPr lang="en-US" dirty="0">
                <a:ea typeface="Open Sans SemiBold"/>
                <a:cs typeface="Open Sans SemiBold"/>
              </a:rPr>
              <a:t>Other Discussion Topics</a:t>
            </a:r>
          </a:p>
        </p:txBody>
      </p:sp>
      <p:sp>
        <p:nvSpPr>
          <p:cNvPr id="11267" name="Rectangle 3">
            <a:extLst>
              <a:ext uri="{FF2B5EF4-FFF2-40B4-BE49-F238E27FC236}">
                <a16:creationId xmlns:a16="http://schemas.microsoft.com/office/drawing/2014/main" id="{EAFE2277-048F-4B99-8113-DE60C88BC4D1}"/>
              </a:ext>
            </a:extLst>
          </p:cNvPr>
          <p:cNvSpPr>
            <a:spLocks noGrp="1" noChangeArrowheads="1"/>
          </p:cNvSpPr>
          <p:nvPr>
            <p:ph idx="1"/>
          </p:nvPr>
        </p:nvSpPr>
        <p:spPr/>
        <p:txBody>
          <a:bodyPr>
            <a:normAutofit/>
          </a:bodyPr>
          <a:lstStyle/>
          <a:p>
            <a:pPr marL="347663" indent="-347663" eaLnBrk="1" hangingPunct="1">
              <a:spcBef>
                <a:spcPct val="0"/>
              </a:spcBef>
              <a:spcAft>
                <a:spcPts val="1800"/>
              </a:spcAft>
              <a:buClr>
                <a:srgbClr val="AF0029"/>
              </a:buClr>
              <a:buFont typeface="Webdings" panose="05030102010509060703" pitchFamily="18" charset="2"/>
              <a:buChar char=""/>
            </a:pPr>
            <a:r>
              <a:rPr lang="en-US" altLang="en-US" b="1" dirty="0">
                <a:latin typeface="Arial" panose="020B0604020202020204" pitchFamily="34" charset="0"/>
                <a:ea typeface="ヒラギノ角ゴ Pro W3"/>
                <a:cs typeface="Arial" panose="020B0604020202020204" pitchFamily="34" charset="0"/>
              </a:rPr>
              <a:t>What is going well?</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b="1" dirty="0">
                <a:latin typeface="Arial" panose="020B0604020202020204" pitchFamily="34" charset="0"/>
                <a:ea typeface="ヒラギノ角ゴ Pro W3"/>
                <a:cs typeface="Arial" panose="020B0604020202020204" pitchFamily="34" charset="0"/>
              </a:rPr>
              <a:t>Each Officer pick 3 things that are Challenges</a:t>
            </a:r>
            <a:r>
              <a:rPr lang="en-US" altLang="en-US" dirty="0">
                <a:latin typeface="Arial" panose="020B0604020202020204" pitchFamily="34" charset="0"/>
                <a:ea typeface="ヒラギノ角ゴ Pro W3"/>
                <a:cs typeface="Arial" panose="020B0604020202020204" pitchFamily="34" charset="0"/>
              </a:rPr>
              <a:t> and Discuss with the whole group on </a:t>
            </a:r>
            <a:r>
              <a:rPr lang="en-US" altLang="en-US" b="1" dirty="0">
                <a:latin typeface="Arial" panose="020B0604020202020204" pitchFamily="34" charset="0"/>
                <a:ea typeface="ヒラギノ角ゴ Pro W3"/>
                <a:cs typeface="Arial" panose="020B0604020202020204" pitchFamily="34" charset="0"/>
              </a:rPr>
              <a:t>HOW to Succeed.</a:t>
            </a:r>
          </a:p>
        </p:txBody>
      </p:sp>
      <p:pic>
        <p:nvPicPr>
          <p:cNvPr id="2" name="Picture 1">
            <a:extLst>
              <a:ext uri="{FF2B5EF4-FFF2-40B4-BE49-F238E27FC236}">
                <a16:creationId xmlns:a16="http://schemas.microsoft.com/office/drawing/2014/main" id="{077AD153-167C-4891-98AE-0F7463C01AE4}"/>
              </a:ext>
            </a:extLst>
          </p:cNvPr>
          <p:cNvPicPr>
            <a:picLocks noChangeAspect="1"/>
          </p:cNvPicPr>
          <p:nvPr/>
        </p:nvPicPr>
        <p:blipFill>
          <a:blip r:embed="rId3"/>
          <a:stretch>
            <a:fillRect/>
          </a:stretch>
        </p:blipFill>
        <p:spPr>
          <a:xfrm>
            <a:off x="304800" y="3429000"/>
            <a:ext cx="8534400" cy="3226009"/>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65D04B-3ADF-4C85-827E-7D2D99961D81}"/>
              </a:ext>
            </a:extLst>
          </p:cNvPr>
          <p:cNvSpPr>
            <a:spLocks noGrp="1"/>
          </p:cNvSpPr>
          <p:nvPr>
            <p:ph type="title"/>
          </p:nvPr>
        </p:nvSpPr>
        <p:spPr>
          <a:xfrm>
            <a:off x="628650" y="2057400"/>
            <a:ext cx="7886700" cy="533400"/>
          </a:xfrm>
        </p:spPr>
        <p:txBody>
          <a:bodyPr/>
          <a:lstStyle/>
          <a:p>
            <a:r>
              <a:rPr lang="en-US" sz="2800" dirty="0">
                <a:latin typeface="+mj-lt"/>
              </a:rPr>
              <a:t>Distinguished Club Program (DCP)</a:t>
            </a:r>
            <a:br>
              <a:rPr lang="en-US" sz="2800" dirty="0">
                <a:latin typeface="+mj-lt"/>
              </a:rPr>
            </a:br>
            <a:endParaRPr lang="en-US" sz="2800" dirty="0">
              <a:latin typeface="+mj-lt"/>
            </a:endParaRPr>
          </a:p>
        </p:txBody>
      </p:sp>
      <p:pic>
        <p:nvPicPr>
          <p:cNvPr id="7" name="Picture 6">
            <a:extLst>
              <a:ext uri="{FF2B5EF4-FFF2-40B4-BE49-F238E27FC236}">
                <a16:creationId xmlns:a16="http://schemas.microsoft.com/office/drawing/2014/main" id="{2C52688F-AB16-4AB7-863D-78BA63CB31F6}"/>
              </a:ext>
            </a:extLst>
          </p:cNvPr>
          <p:cNvPicPr>
            <a:picLocks noChangeAspect="1"/>
          </p:cNvPicPr>
          <p:nvPr/>
        </p:nvPicPr>
        <p:blipFill rotWithShape="1">
          <a:blip r:embed="rId2"/>
          <a:srcRect b="31111"/>
          <a:stretch/>
        </p:blipFill>
        <p:spPr>
          <a:xfrm>
            <a:off x="2332759" y="2743200"/>
            <a:ext cx="4478482" cy="3992581"/>
          </a:xfrm>
          <a:prstGeom prst="rect">
            <a:avLst/>
          </a:prstGeom>
        </p:spPr>
      </p:pic>
    </p:spTree>
  </p:cSld>
  <p:clrMapOvr>
    <a:masterClrMapping/>
  </p:clrMapOvr>
  <p:transition>
    <p:cut/>
  </p:transition>
</p:sld>
</file>

<file path=ppt/theme/theme1.xml><?xml version="1.0" encoding="utf-8"?>
<a:theme xmlns:a="http://schemas.openxmlformats.org/drawingml/2006/main" name="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Convention_2011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vention_201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vention_201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vention_201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vention_201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vention_201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vention_201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vention_2011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vention_201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vention_201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vention_201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vention_201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vention_201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vention_2011_Template 13">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Convention_2011_Template 14">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21026</TotalTime>
  <Words>1550</Words>
  <Application>Microsoft Office PowerPoint</Application>
  <PresentationFormat>On-screen Show (4:3)</PresentationFormat>
  <Paragraphs>207</Paragraphs>
  <Slides>35</Slides>
  <Notes>19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Arial</vt:lpstr>
      <vt:lpstr>Arial Black</vt:lpstr>
      <vt:lpstr>ArialUnicodeMS</vt:lpstr>
      <vt:lpstr>Arimo</vt:lpstr>
      <vt:lpstr>Calibri</vt:lpstr>
      <vt:lpstr>Courier New</vt:lpstr>
      <vt:lpstr>Lucida Grande</vt:lpstr>
      <vt:lpstr>Myriad Pro</vt:lpstr>
      <vt:lpstr>Myriad Pro Semibold</vt:lpstr>
      <vt:lpstr>Noto Sans Symbols</vt:lpstr>
      <vt:lpstr>Open Sans</vt:lpstr>
      <vt:lpstr>Open Sans SemiBold</vt:lpstr>
      <vt:lpstr>Times</vt:lpstr>
      <vt:lpstr>Webdings</vt:lpstr>
      <vt:lpstr>Wingdings</vt:lpstr>
      <vt:lpstr>TI Corporate: 4x3 – Title &amp; Content</vt:lpstr>
      <vt:lpstr>3_TI Corporate: 4x3 – Title &amp; Content</vt:lpstr>
      <vt:lpstr>8_TI Corporate: 4x3 – Title &amp; Content</vt:lpstr>
      <vt:lpstr>1_TI Corporate: 4x3 – Title &amp; Content</vt:lpstr>
      <vt:lpstr>Round 2 Club Officers Training 2020-2021</vt:lpstr>
      <vt:lpstr>Housekeeping </vt:lpstr>
      <vt:lpstr>Club Mission</vt:lpstr>
      <vt:lpstr>Agenda</vt:lpstr>
      <vt:lpstr>Club Officer Training </vt:lpstr>
      <vt:lpstr>Breakout Sessions</vt:lpstr>
      <vt:lpstr>A High-Quality Club  – discuss in Club Officer Breakouts</vt:lpstr>
      <vt:lpstr>Other Discussion Topics</vt:lpstr>
      <vt:lpstr>Distinguished Club Program (DCP) </vt:lpstr>
      <vt:lpstr>Distinguished Club Program</vt:lpstr>
      <vt:lpstr>Distinguished Club Program (DCP)</vt:lpstr>
      <vt:lpstr>PowerPoint Presentation</vt:lpstr>
      <vt:lpstr>How do you look up your DCP?</vt:lpstr>
      <vt:lpstr>PowerPoint Presentation</vt:lpstr>
      <vt:lpstr>Pathways Adoption Rate  </vt:lpstr>
      <vt:lpstr>Club Pathways Adoption Rate as of 10-31-2020</vt:lpstr>
      <vt:lpstr>Pathways Adoption Rate Club Level Calculation</vt:lpstr>
      <vt:lpstr>At Least One Pathways Champion in Each Club</vt:lpstr>
      <vt:lpstr>Resources</vt:lpstr>
      <vt:lpstr>Succession Planning </vt:lpstr>
      <vt:lpstr>What?</vt:lpstr>
      <vt:lpstr>Why?</vt:lpstr>
      <vt:lpstr>How?</vt:lpstr>
      <vt:lpstr>Club Online Speech Contests</vt:lpstr>
      <vt:lpstr>Speech Contests for 2020-2021 </vt:lpstr>
      <vt:lpstr>Speech Contest Dates</vt:lpstr>
      <vt:lpstr>Area Contests</vt:lpstr>
      <vt:lpstr>Club Speech Contests</vt:lpstr>
      <vt:lpstr>Only the Host can set up Breakout rooms</vt:lpstr>
      <vt:lpstr>D6 Virtual Contest   www.d6tm.org/virtual-contest-2020-spring/ </vt:lpstr>
      <vt:lpstr>D6 Virtual Contest   www.d6tm.org/virtual-contest-2020-spring/ </vt:lpstr>
      <vt:lpstr>Helpful Resources</vt:lpstr>
      <vt:lpstr>PowerPoint Presentation</vt:lpstr>
      <vt:lpstr>PowerPoint Presentation</vt:lpstr>
      <vt:lpstr>Thank YOU for Attending!  Thank You for Helping: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drex</dc:creator>
  <cp:lastModifiedBy>Newhopealive8</cp:lastModifiedBy>
  <cp:revision>401</cp:revision>
  <cp:lastPrinted>2017-08-03T22:39:42Z</cp:lastPrinted>
  <dcterms:created xsi:type="dcterms:W3CDTF">2011-07-13T15:20:37Z</dcterms:created>
  <dcterms:modified xsi:type="dcterms:W3CDTF">2021-01-19T20:24:02Z</dcterms:modified>
</cp:coreProperties>
</file>